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Lst>
  <p:notesMasterIdLst>
    <p:notesMasterId r:id="rId48"/>
  </p:notesMasterIdLst>
  <p:handoutMasterIdLst>
    <p:handoutMasterId r:id="rId49"/>
  </p:handoutMasterIdLst>
  <p:sldIdLst>
    <p:sldId id="256" r:id="rId3"/>
    <p:sldId id="309" r:id="rId4"/>
    <p:sldId id="333" r:id="rId5"/>
    <p:sldId id="258" r:id="rId6"/>
    <p:sldId id="262" r:id="rId7"/>
    <p:sldId id="368" r:id="rId8"/>
    <p:sldId id="324" r:id="rId9"/>
    <p:sldId id="325" r:id="rId10"/>
    <p:sldId id="353" r:id="rId11"/>
    <p:sldId id="354" r:id="rId12"/>
    <p:sldId id="355" r:id="rId13"/>
    <p:sldId id="356" r:id="rId14"/>
    <p:sldId id="326" r:id="rId15"/>
    <p:sldId id="327" r:id="rId16"/>
    <p:sldId id="357" r:id="rId17"/>
    <p:sldId id="329" r:id="rId18"/>
    <p:sldId id="331" r:id="rId19"/>
    <p:sldId id="360" r:id="rId20"/>
    <p:sldId id="361" r:id="rId21"/>
    <p:sldId id="362" r:id="rId22"/>
    <p:sldId id="363" r:id="rId23"/>
    <p:sldId id="365" r:id="rId24"/>
    <p:sldId id="367" r:id="rId25"/>
    <p:sldId id="366" r:id="rId26"/>
    <p:sldId id="310" r:id="rId27"/>
    <p:sldId id="335" r:id="rId28"/>
    <p:sldId id="337" r:id="rId29"/>
    <p:sldId id="334" r:id="rId30"/>
    <p:sldId id="336" r:id="rId31"/>
    <p:sldId id="338" r:id="rId32"/>
    <p:sldId id="283" r:id="rId33"/>
    <p:sldId id="352" r:id="rId34"/>
    <p:sldId id="341" r:id="rId35"/>
    <p:sldId id="305" r:id="rId36"/>
    <p:sldId id="342" r:id="rId37"/>
    <p:sldId id="343" r:id="rId38"/>
    <p:sldId id="344" r:id="rId39"/>
    <p:sldId id="345" r:id="rId40"/>
    <p:sldId id="346" r:id="rId41"/>
    <p:sldId id="347" r:id="rId42"/>
    <p:sldId id="348" r:id="rId43"/>
    <p:sldId id="349" r:id="rId44"/>
    <p:sldId id="350" r:id="rId45"/>
    <p:sldId id="351" r:id="rId46"/>
    <p:sldId id="257" r:id="rId47"/>
  </p:sldIdLst>
  <p:sldSz cx="9144000" cy="6858000" type="screen4x3"/>
  <p:notesSz cx="6797675" cy="992822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9C9E"/>
    <a:srgbClr val="156635"/>
    <a:srgbClr val="762123"/>
    <a:srgbClr val="EC821C"/>
    <a:srgbClr val="CBF5DC"/>
    <a:srgbClr val="93E9B6"/>
    <a:srgbClr val="F6C798"/>
    <a:srgbClr val="156834"/>
    <a:srgbClr val="DA787A"/>
    <a:srgbClr val="15673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33" autoAdjust="0"/>
    <p:restoredTop sz="93190" autoAdjust="0"/>
  </p:normalViewPr>
  <p:slideViewPr>
    <p:cSldViewPr>
      <p:cViewPr>
        <p:scale>
          <a:sx n="70" d="100"/>
          <a:sy n="70" d="100"/>
        </p:scale>
        <p:origin x="-1392" y="-54"/>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61" d="100"/>
          <a:sy n="61" d="100"/>
        </p:scale>
        <p:origin x="-2922" y="-96"/>
      </p:cViewPr>
      <p:guideLst>
        <p:guide orient="horz" pos="3127"/>
        <p:guide pos="2141"/>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handoutMaster" Target="handoutMasters/handoutMaster1.xml"/></Relationships>
</file>

<file path=ppt/diagrams/colors1.xml><?xml version="1.0" encoding="utf-8"?>
<dgm:colorsDef xmlns:dgm="http://schemas.openxmlformats.org/drawingml/2006/diagram" xmlns:a="http://schemas.openxmlformats.org/drawingml/2006/main" uniqueId="urn:microsoft.com/office/officeart/2005/8/colors/accent3_3">
  <dgm:title val=""/>
  <dgm:desc val=""/>
  <dgm:catLst>
    <dgm:cat type="accent3" pri="11300"/>
  </dgm:catLst>
  <dgm:styleLbl name="node0">
    <dgm:fillClrLst meth="repeat">
      <a:schemeClr val="accent3">
        <a:shade val="80000"/>
      </a:schemeClr>
    </dgm:fillClrLst>
    <dgm:linClrLst meth="repeat">
      <a:schemeClr val="lt1"/>
    </dgm:linClrLst>
    <dgm:effectClrLst/>
    <dgm:txLinClrLst/>
    <dgm:txFillClrLst/>
    <dgm:txEffectClrLst/>
  </dgm:styleLbl>
  <dgm:styleLbl name="node1">
    <dgm:fillClrLst>
      <a:schemeClr val="accent3">
        <a:shade val="80000"/>
      </a:schemeClr>
      <a:schemeClr val="accent3">
        <a:tint val="70000"/>
      </a:schemeClr>
    </dgm:fillClrLst>
    <dgm:linClrLst meth="repeat">
      <a:schemeClr val="lt1"/>
    </dgm:linClrLst>
    <dgm:effectClrLst/>
    <dgm:txLinClrLst/>
    <dgm:txFillClrLst/>
    <dgm:txEffectClrLst/>
  </dgm:styleLbl>
  <dgm:styleLbl name="alignNode1">
    <dgm:fillClrLst>
      <a:schemeClr val="accent3">
        <a:shade val="80000"/>
      </a:schemeClr>
      <a:schemeClr val="accent3">
        <a:tint val="70000"/>
      </a:schemeClr>
    </dgm:fillClrLst>
    <dgm:linClrLst>
      <a:schemeClr val="accent3">
        <a:shade val="80000"/>
      </a:schemeClr>
      <a:schemeClr val="accent3">
        <a:tint val="70000"/>
      </a:schemeClr>
    </dgm:linClrLst>
    <dgm:effectClrLst/>
    <dgm:txLinClrLst/>
    <dgm:txFillClrLst/>
    <dgm:txEffectClrLst/>
  </dgm:styleLbl>
  <dgm:styleLbl name="lnNode1">
    <dgm:fillClrLst>
      <a:schemeClr val="accent3">
        <a:shade val="80000"/>
      </a:schemeClr>
      <a:schemeClr val="accent3">
        <a:tint val="7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tint val="70000"/>
        <a:alpha val="50000"/>
      </a:schemeClr>
    </dgm:fillClrLst>
    <dgm:linClrLst meth="repeat">
      <a:schemeClr val="lt1"/>
    </dgm:linClrLst>
    <dgm:effectClrLst/>
    <dgm:txLinClrLst/>
    <dgm:txFillClrLst/>
    <dgm:txEffectClrLst/>
  </dgm:styleLbl>
  <dgm:styleLbl name="node2">
    <dgm:fillClrLst>
      <a:schemeClr val="accent3">
        <a:tint val="99000"/>
      </a:schemeClr>
    </dgm:fillClrLst>
    <dgm:linClrLst meth="repeat">
      <a:schemeClr val="lt1"/>
    </dgm:linClrLst>
    <dgm:effectClrLst/>
    <dgm:txLinClrLst/>
    <dgm:txFillClrLst/>
    <dgm:txEffectClrLst/>
  </dgm:styleLbl>
  <dgm:styleLbl name="node3">
    <dgm:fillClrLst>
      <a:schemeClr val="accent3">
        <a:tint val="80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dgm:txEffectClrLst/>
  </dgm:styleLbl>
  <dgm:styleLbl name="f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b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sibTrans1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9000"/>
      </a:schemeClr>
    </dgm:fillClrLst>
    <dgm:linClrLst meth="repeat">
      <a:schemeClr val="lt1"/>
    </dgm:linClrLst>
    <dgm:effectClrLst/>
    <dgm:txLinClrLst/>
    <dgm:txFillClrLst/>
    <dgm:txEffectClrLst/>
  </dgm:styleLbl>
  <dgm:styleLbl name="asst3">
    <dgm:fillClrLst>
      <a:schemeClr val="accent3">
        <a:tint val="80000"/>
      </a:schemeClr>
    </dgm:fillClrLst>
    <dgm:linClrLst meth="repeat">
      <a:schemeClr val="lt1"/>
    </dgm:linClrLst>
    <dgm:effectClrLst/>
    <dgm:txLinClrLst/>
    <dgm:txFillClrLst/>
    <dgm:txEffectClrLst/>
  </dgm:styleLbl>
  <dgm:styleLbl name="asst4">
    <dgm:fillClrLst>
      <a:schemeClr val="accent3">
        <a:tint val="7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lt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9000"/>
      </a:schemeClr>
    </dgm:fillClrLst>
    <dgm:linClrLst meth="repeat">
      <a:schemeClr val="accent3">
        <a:tint val="99000"/>
      </a:schemeClr>
    </dgm:linClrLst>
    <dgm:effectClrLst/>
    <dgm:txLinClrLst/>
    <dgm:txFillClrLst meth="repeat">
      <a:schemeClr val="tx1"/>
    </dgm:txFillClrLst>
    <dgm:txEffectClrLst/>
  </dgm:styleLbl>
  <dgm:styleLbl name="parChTrans1D3">
    <dgm:fillClrLst meth="repeat">
      <a:schemeClr val="accent3">
        <a:tint val="80000"/>
      </a:schemeClr>
    </dgm:fillClrLst>
    <dgm:linClrLst meth="repeat">
      <a:schemeClr val="accent3">
        <a:tint val="80000"/>
      </a:schemeClr>
    </dgm:linClrLst>
    <dgm:effectClrLst/>
    <dgm:txLinClrLst/>
    <dgm:txFillClrLst meth="repeat">
      <a:schemeClr val="tx1"/>
    </dgm:txFillClrLst>
    <dgm:txEffectClrLst/>
  </dgm:styleLbl>
  <dgm:styleLbl name="parChTrans1D4">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50E6BFB-0FFC-4D60-A611-9EE0BC70B3FF}" type="doc">
      <dgm:prSet loTypeId="urn:microsoft.com/office/officeart/2005/8/layout/orgChart1" loCatId="hierarchy" qsTypeId="urn:microsoft.com/office/officeart/2005/8/quickstyle/simple1" qsCatId="simple" csTypeId="urn:microsoft.com/office/officeart/2005/8/colors/accent3_3" csCatId="accent3" phldr="1"/>
      <dgm:spPr/>
    </dgm:pt>
    <dgm:pt modelId="{B393964B-A1D0-488D-9EC9-57F92FAEA5FA}">
      <dgm:prSet custT="1"/>
      <dgm:spPr/>
      <dgm:t>
        <a:bodyPr/>
        <a:lstStyle/>
        <a:p>
          <a:pPr marR="0" algn="just" rtl="0"/>
          <a:endParaRPr lang="en-GB" sz="1300" baseline="0" dirty="0" smtClean="0">
            <a:latin typeface="Times New Roman"/>
          </a:endParaRPr>
        </a:p>
        <a:p>
          <a:pPr marR="0" algn="ctr" rtl="0"/>
          <a:r>
            <a:rPr lang="en-GB" sz="2400" baseline="0" dirty="0" smtClean="0">
              <a:latin typeface="Calibri"/>
            </a:rPr>
            <a:t>Intervention site ‘Section’</a:t>
          </a:r>
          <a:endParaRPr lang="en-GB" sz="2400" dirty="0" smtClean="0"/>
        </a:p>
      </dgm:t>
    </dgm:pt>
    <dgm:pt modelId="{7E5B3A40-FE26-495A-A397-7A74EC3E9761}" type="parTrans" cxnId="{F763DE07-56E4-47C0-B916-D78FCB9250E9}">
      <dgm:prSet/>
      <dgm:spPr/>
      <dgm:t>
        <a:bodyPr/>
        <a:lstStyle/>
        <a:p>
          <a:endParaRPr lang="en-GB"/>
        </a:p>
      </dgm:t>
    </dgm:pt>
    <dgm:pt modelId="{B0519A7D-6ED9-44F2-9A99-6F884036F988}" type="sibTrans" cxnId="{F763DE07-56E4-47C0-B916-D78FCB9250E9}">
      <dgm:prSet/>
      <dgm:spPr/>
      <dgm:t>
        <a:bodyPr/>
        <a:lstStyle/>
        <a:p>
          <a:endParaRPr lang="en-GB"/>
        </a:p>
      </dgm:t>
    </dgm:pt>
    <dgm:pt modelId="{06872F54-0A87-410C-A210-6C535F5CAE94}">
      <dgm:prSet custT="1"/>
      <dgm:spPr/>
      <dgm:t>
        <a:bodyPr/>
        <a:lstStyle/>
        <a:p>
          <a:pPr marR="0" algn="ctr" rtl="0"/>
          <a:r>
            <a:rPr lang="en-GB" sz="2400" u="sng" baseline="0" dirty="0" smtClean="0">
              <a:latin typeface="Calibri"/>
            </a:rPr>
            <a:t>Mother Trial A</a:t>
          </a:r>
        </a:p>
        <a:p>
          <a:pPr marR="0" algn="ctr" rtl="0"/>
          <a:r>
            <a:rPr lang="en-GB" sz="2400" baseline="0" dirty="0" smtClean="0">
              <a:latin typeface="Calibri"/>
            </a:rPr>
            <a:t>60-80 baby trials</a:t>
          </a:r>
        </a:p>
      </dgm:t>
    </dgm:pt>
    <dgm:pt modelId="{5BFA4708-98E8-44AF-9E57-253FA550A661}" type="parTrans" cxnId="{EDE0344F-3A4F-4A14-8EFD-957104D675B6}">
      <dgm:prSet/>
      <dgm:spPr/>
      <dgm:t>
        <a:bodyPr/>
        <a:lstStyle/>
        <a:p>
          <a:endParaRPr lang="en-GB"/>
        </a:p>
      </dgm:t>
    </dgm:pt>
    <dgm:pt modelId="{A3E37EEB-BEC8-46A1-983C-748CE8C5C44C}" type="sibTrans" cxnId="{EDE0344F-3A4F-4A14-8EFD-957104D675B6}">
      <dgm:prSet/>
      <dgm:spPr/>
      <dgm:t>
        <a:bodyPr/>
        <a:lstStyle/>
        <a:p>
          <a:endParaRPr lang="en-GB"/>
        </a:p>
      </dgm:t>
    </dgm:pt>
    <dgm:pt modelId="{D34A05E4-5B34-482C-9318-DDA8B030138A}">
      <dgm:prSet custT="1"/>
      <dgm:spPr>
        <a:solidFill>
          <a:schemeClr val="accent4">
            <a:lumMod val="75000"/>
          </a:schemeClr>
        </a:solidFill>
      </dgm:spPr>
      <dgm:t>
        <a:bodyPr/>
        <a:lstStyle/>
        <a:p>
          <a:pPr marR="0" algn="ctr" rtl="0"/>
          <a:r>
            <a:rPr lang="en-GB" sz="2400" u="sng" baseline="0" dirty="0" smtClean="0">
              <a:latin typeface="Calibri"/>
            </a:rPr>
            <a:t>Mother Trial B</a:t>
          </a:r>
        </a:p>
        <a:p>
          <a:pPr marR="0" algn="ctr" rtl="0"/>
          <a:r>
            <a:rPr lang="en-GB" sz="2400" baseline="0" dirty="0" smtClean="0">
              <a:latin typeface="Calibri"/>
            </a:rPr>
            <a:t>60-80 baby trials</a:t>
          </a:r>
        </a:p>
      </dgm:t>
    </dgm:pt>
    <dgm:pt modelId="{53542265-5F8C-4B2D-AB4D-304CE28DBE3D}" type="parTrans" cxnId="{CC936A9C-2DA3-4E8D-B760-6010354E3062}">
      <dgm:prSet/>
      <dgm:spPr/>
      <dgm:t>
        <a:bodyPr/>
        <a:lstStyle/>
        <a:p>
          <a:endParaRPr lang="en-GB"/>
        </a:p>
      </dgm:t>
    </dgm:pt>
    <dgm:pt modelId="{CC02B329-2652-43FA-AADB-3CD2D0243EB6}" type="sibTrans" cxnId="{CC936A9C-2DA3-4E8D-B760-6010354E3062}">
      <dgm:prSet/>
      <dgm:spPr/>
      <dgm:t>
        <a:bodyPr/>
        <a:lstStyle/>
        <a:p>
          <a:endParaRPr lang="en-GB"/>
        </a:p>
      </dgm:t>
    </dgm:pt>
    <dgm:pt modelId="{6778DDD1-DEEC-424B-A08F-3B536EF60EFE}">
      <dgm:prSet custT="1"/>
      <dgm:spPr>
        <a:solidFill>
          <a:srgbClr val="FF0000"/>
        </a:solidFill>
      </dgm:spPr>
      <dgm:t>
        <a:bodyPr/>
        <a:lstStyle/>
        <a:p>
          <a:pPr marR="0" algn="ctr" rtl="0"/>
          <a:r>
            <a:rPr lang="en-GB" sz="2400" u="sng" baseline="0" dirty="0" smtClean="0">
              <a:latin typeface="Calibri"/>
            </a:rPr>
            <a:t>Mother Trial C</a:t>
          </a:r>
        </a:p>
        <a:p>
          <a:pPr marR="0" algn="ctr" rtl="0"/>
          <a:r>
            <a:rPr lang="en-GB" sz="2400" baseline="0" dirty="0" smtClean="0">
              <a:latin typeface="Calibri"/>
            </a:rPr>
            <a:t>60-80 baby trials</a:t>
          </a:r>
        </a:p>
      </dgm:t>
    </dgm:pt>
    <dgm:pt modelId="{7158722F-0235-468D-B2BA-AE73CBE50040}" type="parTrans" cxnId="{24F5144D-C8E1-45F9-A869-F51AFF69A63E}">
      <dgm:prSet/>
      <dgm:spPr/>
      <dgm:t>
        <a:bodyPr/>
        <a:lstStyle/>
        <a:p>
          <a:endParaRPr lang="en-GB"/>
        </a:p>
      </dgm:t>
    </dgm:pt>
    <dgm:pt modelId="{244817ED-388C-4A0B-B1D8-BB2E93DDE7BB}" type="sibTrans" cxnId="{24F5144D-C8E1-45F9-A869-F51AFF69A63E}">
      <dgm:prSet/>
      <dgm:spPr/>
      <dgm:t>
        <a:bodyPr/>
        <a:lstStyle/>
        <a:p>
          <a:endParaRPr lang="en-GB"/>
        </a:p>
      </dgm:t>
    </dgm:pt>
    <dgm:pt modelId="{45C2393E-6DF8-4D67-AB95-F5926F285A7F}" type="pres">
      <dgm:prSet presAssocID="{050E6BFB-0FFC-4D60-A611-9EE0BC70B3FF}" presName="hierChild1" presStyleCnt="0">
        <dgm:presLayoutVars>
          <dgm:orgChart val="1"/>
          <dgm:chPref val="1"/>
          <dgm:dir/>
          <dgm:animOne val="branch"/>
          <dgm:animLvl val="lvl"/>
          <dgm:resizeHandles/>
        </dgm:presLayoutVars>
      </dgm:prSet>
      <dgm:spPr/>
    </dgm:pt>
    <dgm:pt modelId="{BE2DF595-B33A-4940-B614-6B19E7C6BA40}" type="pres">
      <dgm:prSet presAssocID="{B393964B-A1D0-488D-9EC9-57F92FAEA5FA}" presName="hierRoot1" presStyleCnt="0">
        <dgm:presLayoutVars>
          <dgm:hierBranch/>
        </dgm:presLayoutVars>
      </dgm:prSet>
      <dgm:spPr/>
    </dgm:pt>
    <dgm:pt modelId="{32FF914D-4225-43AD-97CA-83C7FAC0868F}" type="pres">
      <dgm:prSet presAssocID="{B393964B-A1D0-488D-9EC9-57F92FAEA5FA}" presName="rootComposite1" presStyleCnt="0"/>
      <dgm:spPr/>
    </dgm:pt>
    <dgm:pt modelId="{12A26DF3-96D8-49BB-8B2F-031C84431DD1}" type="pres">
      <dgm:prSet presAssocID="{B393964B-A1D0-488D-9EC9-57F92FAEA5FA}" presName="rootText1" presStyleLbl="node0" presStyleIdx="0" presStyleCnt="1" custScaleX="117023" custScaleY="90334" custLinFactNeighborX="2221" custLinFactNeighborY="-44208">
        <dgm:presLayoutVars>
          <dgm:chPref val="3"/>
        </dgm:presLayoutVars>
      </dgm:prSet>
      <dgm:spPr/>
      <dgm:t>
        <a:bodyPr/>
        <a:lstStyle/>
        <a:p>
          <a:endParaRPr lang="en-GB"/>
        </a:p>
      </dgm:t>
    </dgm:pt>
    <dgm:pt modelId="{79640BE5-A7FF-437B-B57C-C4D7B44834D4}" type="pres">
      <dgm:prSet presAssocID="{B393964B-A1D0-488D-9EC9-57F92FAEA5FA}" presName="rootConnector1" presStyleLbl="node1" presStyleIdx="0" presStyleCnt="0"/>
      <dgm:spPr/>
      <dgm:t>
        <a:bodyPr/>
        <a:lstStyle/>
        <a:p>
          <a:endParaRPr lang="en-GB"/>
        </a:p>
      </dgm:t>
    </dgm:pt>
    <dgm:pt modelId="{28D4030D-EDEA-41B2-BD02-871D77097026}" type="pres">
      <dgm:prSet presAssocID="{B393964B-A1D0-488D-9EC9-57F92FAEA5FA}" presName="hierChild2" presStyleCnt="0"/>
      <dgm:spPr/>
    </dgm:pt>
    <dgm:pt modelId="{2FBE0AE6-58F5-475B-A0A3-6EC506F0BB49}" type="pres">
      <dgm:prSet presAssocID="{5BFA4708-98E8-44AF-9E57-253FA550A661}" presName="Name35" presStyleLbl="parChTrans1D2" presStyleIdx="0" presStyleCnt="3"/>
      <dgm:spPr/>
      <dgm:t>
        <a:bodyPr/>
        <a:lstStyle/>
        <a:p>
          <a:endParaRPr lang="en-GB"/>
        </a:p>
      </dgm:t>
    </dgm:pt>
    <dgm:pt modelId="{F768611A-C4AE-4CC6-B1EE-5C129274BC34}" type="pres">
      <dgm:prSet presAssocID="{06872F54-0A87-410C-A210-6C535F5CAE94}" presName="hierRoot2" presStyleCnt="0">
        <dgm:presLayoutVars>
          <dgm:hierBranch/>
        </dgm:presLayoutVars>
      </dgm:prSet>
      <dgm:spPr/>
    </dgm:pt>
    <dgm:pt modelId="{245D3B92-5B75-4359-9661-F1576BF29E6C}" type="pres">
      <dgm:prSet presAssocID="{06872F54-0A87-410C-A210-6C535F5CAE94}" presName="rootComposite" presStyleCnt="0"/>
      <dgm:spPr/>
    </dgm:pt>
    <dgm:pt modelId="{EF15B615-53D2-4825-B358-99F17153334D}" type="pres">
      <dgm:prSet presAssocID="{06872F54-0A87-410C-A210-6C535F5CAE94}" presName="rootText" presStyleLbl="node2" presStyleIdx="0" presStyleCnt="3" custScaleX="123961" custScaleY="182990">
        <dgm:presLayoutVars>
          <dgm:chPref val="3"/>
        </dgm:presLayoutVars>
      </dgm:prSet>
      <dgm:spPr/>
      <dgm:t>
        <a:bodyPr/>
        <a:lstStyle/>
        <a:p>
          <a:endParaRPr lang="en-GB"/>
        </a:p>
      </dgm:t>
    </dgm:pt>
    <dgm:pt modelId="{7C5CD826-7C58-45EA-9CA3-9576236270CF}" type="pres">
      <dgm:prSet presAssocID="{06872F54-0A87-410C-A210-6C535F5CAE94}" presName="rootConnector" presStyleLbl="node2" presStyleIdx="0" presStyleCnt="3"/>
      <dgm:spPr/>
      <dgm:t>
        <a:bodyPr/>
        <a:lstStyle/>
        <a:p>
          <a:endParaRPr lang="en-GB"/>
        </a:p>
      </dgm:t>
    </dgm:pt>
    <dgm:pt modelId="{2DAAD483-A8A1-4FAE-9AC5-2467A17938E7}" type="pres">
      <dgm:prSet presAssocID="{06872F54-0A87-410C-A210-6C535F5CAE94}" presName="hierChild4" presStyleCnt="0"/>
      <dgm:spPr/>
    </dgm:pt>
    <dgm:pt modelId="{B40203D6-6EF8-4141-A3B8-81C11A3A846E}" type="pres">
      <dgm:prSet presAssocID="{06872F54-0A87-410C-A210-6C535F5CAE94}" presName="hierChild5" presStyleCnt="0"/>
      <dgm:spPr/>
    </dgm:pt>
    <dgm:pt modelId="{ADDD1A53-3C68-48DD-BAD0-D3A53E391C0C}" type="pres">
      <dgm:prSet presAssocID="{53542265-5F8C-4B2D-AB4D-304CE28DBE3D}" presName="Name35" presStyleLbl="parChTrans1D2" presStyleIdx="1" presStyleCnt="3"/>
      <dgm:spPr/>
      <dgm:t>
        <a:bodyPr/>
        <a:lstStyle/>
        <a:p>
          <a:endParaRPr lang="en-GB"/>
        </a:p>
      </dgm:t>
    </dgm:pt>
    <dgm:pt modelId="{3490AB0C-52E2-4DB4-8894-F3DB509B0DE1}" type="pres">
      <dgm:prSet presAssocID="{D34A05E4-5B34-482C-9318-DDA8B030138A}" presName="hierRoot2" presStyleCnt="0">
        <dgm:presLayoutVars>
          <dgm:hierBranch/>
        </dgm:presLayoutVars>
      </dgm:prSet>
      <dgm:spPr/>
    </dgm:pt>
    <dgm:pt modelId="{AA4BAEA0-4DF6-441F-8BD9-D72E663A9D6C}" type="pres">
      <dgm:prSet presAssocID="{D34A05E4-5B34-482C-9318-DDA8B030138A}" presName="rootComposite" presStyleCnt="0"/>
      <dgm:spPr/>
    </dgm:pt>
    <dgm:pt modelId="{EE528F01-9950-4BD8-A320-38A8B15949B8}" type="pres">
      <dgm:prSet presAssocID="{D34A05E4-5B34-482C-9318-DDA8B030138A}" presName="rootText" presStyleLbl="node2" presStyleIdx="1" presStyleCnt="3" custScaleX="127963" custScaleY="180249" custLinFactNeighborX="4166" custLinFactNeighborY="3689">
        <dgm:presLayoutVars>
          <dgm:chPref val="3"/>
        </dgm:presLayoutVars>
      </dgm:prSet>
      <dgm:spPr/>
      <dgm:t>
        <a:bodyPr/>
        <a:lstStyle/>
        <a:p>
          <a:endParaRPr lang="en-GB"/>
        </a:p>
      </dgm:t>
    </dgm:pt>
    <dgm:pt modelId="{0720F297-8A77-4B7F-97CF-EF9A3AD5FEE0}" type="pres">
      <dgm:prSet presAssocID="{D34A05E4-5B34-482C-9318-DDA8B030138A}" presName="rootConnector" presStyleLbl="node2" presStyleIdx="1" presStyleCnt="3"/>
      <dgm:spPr/>
      <dgm:t>
        <a:bodyPr/>
        <a:lstStyle/>
        <a:p>
          <a:endParaRPr lang="en-GB"/>
        </a:p>
      </dgm:t>
    </dgm:pt>
    <dgm:pt modelId="{66B3EC63-BD7B-4A8F-B23C-07C56A1AF5E9}" type="pres">
      <dgm:prSet presAssocID="{D34A05E4-5B34-482C-9318-DDA8B030138A}" presName="hierChild4" presStyleCnt="0"/>
      <dgm:spPr/>
    </dgm:pt>
    <dgm:pt modelId="{D3FE3203-C523-4430-BFB4-59D3CA37B4A7}" type="pres">
      <dgm:prSet presAssocID="{D34A05E4-5B34-482C-9318-DDA8B030138A}" presName="hierChild5" presStyleCnt="0"/>
      <dgm:spPr/>
    </dgm:pt>
    <dgm:pt modelId="{2CCCE9EF-1A03-4B20-9195-434724557B5C}" type="pres">
      <dgm:prSet presAssocID="{7158722F-0235-468D-B2BA-AE73CBE50040}" presName="Name35" presStyleLbl="parChTrans1D2" presStyleIdx="2" presStyleCnt="3"/>
      <dgm:spPr/>
      <dgm:t>
        <a:bodyPr/>
        <a:lstStyle/>
        <a:p>
          <a:endParaRPr lang="en-GB"/>
        </a:p>
      </dgm:t>
    </dgm:pt>
    <dgm:pt modelId="{65312E90-9982-4B13-9DAA-3EDCEF122F77}" type="pres">
      <dgm:prSet presAssocID="{6778DDD1-DEEC-424B-A08F-3B536EF60EFE}" presName="hierRoot2" presStyleCnt="0">
        <dgm:presLayoutVars>
          <dgm:hierBranch/>
        </dgm:presLayoutVars>
      </dgm:prSet>
      <dgm:spPr/>
    </dgm:pt>
    <dgm:pt modelId="{0FF3A0D8-6F11-48A3-9CA2-EDA9D13AD757}" type="pres">
      <dgm:prSet presAssocID="{6778DDD1-DEEC-424B-A08F-3B536EF60EFE}" presName="rootComposite" presStyleCnt="0"/>
      <dgm:spPr/>
    </dgm:pt>
    <dgm:pt modelId="{857D24EB-F6ED-4145-952E-B30FB7A18F7E}" type="pres">
      <dgm:prSet presAssocID="{6778DDD1-DEEC-424B-A08F-3B536EF60EFE}" presName="rootText" presStyleLbl="node2" presStyleIdx="2" presStyleCnt="3" custScaleX="130195" custScaleY="182990">
        <dgm:presLayoutVars>
          <dgm:chPref val="3"/>
        </dgm:presLayoutVars>
      </dgm:prSet>
      <dgm:spPr/>
      <dgm:t>
        <a:bodyPr/>
        <a:lstStyle/>
        <a:p>
          <a:endParaRPr lang="en-GB"/>
        </a:p>
      </dgm:t>
    </dgm:pt>
    <dgm:pt modelId="{DD6CDD67-7DFA-4EB5-8528-49A580F91CCA}" type="pres">
      <dgm:prSet presAssocID="{6778DDD1-DEEC-424B-A08F-3B536EF60EFE}" presName="rootConnector" presStyleLbl="node2" presStyleIdx="2" presStyleCnt="3"/>
      <dgm:spPr/>
      <dgm:t>
        <a:bodyPr/>
        <a:lstStyle/>
        <a:p>
          <a:endParaRPr lang="en-GB"/>
        </a:p>
      </dgm:t>
    </dgm:pt>
    <dgm:pt modelId="{5C328D57-587D-4D84-AE47-163B272AEE45}" type="pres">
      <dgm:prSet presAssocID="{6778DDD1-DEEC-424B-A08F-3B536EF60EFE}" presName="hierChild4" presStyleCnt="0"/>
      <dgm:spPr/>
    </dgm:pt>
    <dgm:pt modelId="{C5C31FEC-4EA2-4873-883E-AC5DAFD5B2AD}" type="pres">
      <dgm:prSet presAssocID="{6778DDD1-DEEC-424B-A08F-3B536EF60EFE}" presName="hierChild5" presStyleCnt="0"/>
      <dgm:spPr/>
    </dgm:pt>
    <dgm:pt modelId="{E4CC06E4-C868-4F3A-8748-7A0E3A2B15A0}" type="pres">
      <dgm:prSet presAssocID="{B393964B-A1D0-488D-9EC9-57F92FAEA5FA}" presName="hierChild3" presStyleCnt="0"/>
      <dgm:spPr/>
    </dgm:pt>
  </dgm:ptLst>
  <dgm:cxnLst>
    <dgm:cxn modelId="{026737C4-2938-446E-B74D-064B0FD49294}" type="presOf" srcId="{6778DDD1-DEEC-424B-A08F-3B536EF60EFE}" destId="{857D24EB-F6ED-4145-952E-B30FB7A18F7E}" srcOrd="0" destOrd="0" presId="urn:microsoft.com/office/officeart/2005/8/layout/orgChart1"/>
    <dgm:cxn modelId="{CC936A9C-2DA3-4E8D-B760-6010354E3062}" srcId="{B393964B-A1D0-488D-9EC9-57F92FAEA5FA}" destId="{D34A05E4-5B34-482C-9318-DDA8B030138A}" srcOrd="1" destOrd="0" parTransId="{53542265-5F8C-4B2D-AB4D-304CE28DBE3D}" sibTransId="{CC02B329-2652-43FA-AADB-3CD2D0243EB6}"/>
    <dgm:cxn modelId="{7E48B457-D972-4A14-965C-25B4BB7F2F93}" type="presOf" srcId="{53542265-5F8C-4B2D-AB4D-304CE28DBE3D}" destId="{ADDD1A53-3C68-48DD-BAD0-D3A53E391C0C}" srcOrd="0" destOrd="0" presId="urn:microsoft.com/office/officeart/2005/8/layout/orgChart1"/>
    <dgm:cxn modelId="{EDE0344F-3A4F-4A14-8EFD-957104D675B6}" srcId="{B393964B-A1D0-488D-9EC9-57F92FAEA5FA}" destId="{06872F54-0A87-410C-A210-6C535F5CAE94}" srcOrd="0" destOrd="0" parTransId="{5BFA4708-98E8-44AF-9E57-253FA550A661}" sibTransId="{A3E37EEB-BEC8-46A1-983C-748CE8C5C44C}"/>
    <dgm:cxn modelId="{F763DE07-56E4-47C0-B916-D78FCB9250E9}" srcId="{050E6BFB-0FFC-4D60-A611-9EE0BC70B3FF}" destId="{B393964B-A1D0-488D-9EC9-57F92FAEA5FA}" srcOrd="0" destOrd="0" parTransId="{7E5B3A40-FE26-495A-A397-7A74EC3E9761}" sibTransId="{B0519A7D-6ED9-44F2-9A99-6F884036F988}"/>
    <dgm:cxn modelId="{1B951C17-218F-452A-BA69-B288464DE66A}" type="presOf" srcId="{B393964B-A1D0-488D-9EC9-57F92FAEA5FA}" destId="{79640BE5-A7FF-437B-B57C-C4D7B44834D4}" srcOrd="1" destOrd="0" presId="urn:microsoft.com/office/officeart/2005/8/layout/orgChart1"/>
    <dgm:cxn modelId="{2B356A56-D3CC-43A2-B1B4-2A1C49C5F9B8}" type="presOf" srcId="{06872F54-0A87-410C-A210-6C535F5CAE94}" destId="{EF15B615-53D2-4825-B358-99F17153334D}" srcOrd="0" destOrd="0" presId="urn:microsoft.com/office/officeart/2005/8/layout/orgChart1"/>
    <dgm:cxn modelId="{4DF8E085-7620-4637-8EBE-73D769B68BE2}" type="presOf" srcId="{D34A05E4-5B34-482C-9318-DDA8B030138A}" destId="{EE528F01-9950-4BD8-A320-38A8B15949B8}" srcOrd="0" destOrd="0" presId="urn:microsoft.com/office/officeart/2005/8/layout/orgChart1"/>
    <dgm:cxn modelId="{F1CF19EB-752C-471E-A2AC-0A09FD76F6B9}" type="presOf" srcId="{6778DDD1-DEEC-424B-A08F-3B536EF60EFE}" destId="{DD6CDD67-7DFA-4EB5-8528-49A580F91CCA}" srcOrd="1" destOrd="0" presId="urn:microsoft.com/office/officeart/2005/8/layout/orgChart1"/>
    <dgm:cxn modelId="{E8FDC195-EC4D-4527-B926-A1A9D33C70CD}" type="presOf" srcId="{D34A05E4-5B34-482C-9318-DDA8B030138A}" destId="{0720F297-8A77-4B7F-97CF-EF9A3AD5FEE0}" srcOrd="1" destOrd="0" presId="urn:microsoft.com/office/officeart/2005/8/layout/orgChart1"/>
    <dgm:cxn modelId="{18ADBE1B-E9B8-43F7-B526-7CDD3F30D0DB}" type="presOf" srcId="{7158722F-0235-468D-B2BA-AE73CBE50040}" destId="{2CCCE9EF-1A03-4B20-9195-434724557B5C}" srcOrd="0" destOrd="0" presId="urn:microsoft.com/office/officeart/2005/8/layout/orgChart1"/>
    <dgm:cxn modelId="{9C91151A-5F27-44AA-BF6A-8B06735DD258}" type="presOf" srcId="{06872F54-0A87-410C-A210-6C535F5CAE94}" destId="{7C5CD826-7C58-45EA-9CA3-9576236270CF}" srcOrd="1" destOrd="0" presId="urn:microsoft.com/office/officeart/2005/8/layout/orgChart1"/>
    <dgm:cxn modelId="{9EF2727C-6BC7-4B59-870F-D3C17202DE5B}" type="presOf" srcId="{5BFA4708-98E8-44AF-9E57-253FA550A661}" destId="{2FBE0AE6-58F5-475B-A0A3-6EC506F0BB49}" srcOrd="0" destOrd="0" presId="urn:microsoft.com/office/officeart/2005/8/layout/orgChart1"/>
    <dgm:cxn modelId="{41E778EA-C16F-4262-9FFA-847AFF776D0B}" type="presOf" srcId="{B393964B-A1D0-488D-9EC9-57F92FAEA5FA}" destId="{12A26DF3-96D8-49BB-8B2F-031C84431DD1}" srcOrd="0" destOrd="0" presId="urn:microsoft.com/office/officeart/2005/8/layout/orgChart1"/>
    <dgm:cxn modelId="{EB89707B-B391-49EB-AB57-CEDA0D80791C}" type="presOf" srcId="{050E6BFB-0FFC-4D60-A611-9EE0BC70B3FF}" destId="{45C2393E-6DF8-4D67-AB95-F5926F285A7F}" srcOrd="0" destOrd="0" presId="urn:microsoft.com/office/officeart/2005/8/layout/orgChart1"/>
    <dgm:cxn modelId="{24F5144D-C8E1-45F9-A869-F51AFF69A63E}" srcId="{B393964B-A1D0-488D-9EC9-57F92FAEA5FA}" destId="{6778DDD1-DEEC-424B-A08F-3B536EF60EFE}" srcOrd="2" destOrd="0" parTransId="{7158722F-0235-468D-B2BA-AE73CBE50040}" sibTransId="{244817ED-388C-4A0B-B1D8-BB2E93DDE7BB}"/>
    <dgm:cxn modelId="{100FE5C7-4A11-4D31-BF32-8A41AA7450A0}" type="presParOf" srcId="{45C2393E-6DF8-4D67-AB95-F5926F285A7F}" destId="{BE2DF595-B33A-4940-B614-6B19E7C6BA40}" srcOrd="0" destOrd="0" presId="urn:microsoft.com/office/officeart/2005/8/layout/orgChart1"/>
    <dgm:cxn modelId="{E8A3E315-558F-4418-A9EB-B2D9E8CE9B02}" type="presParOf" srcId="{BE2DF595-B33A-4940-B614-6B19E7C6BA40}" destId="{32FF914D-4225-43AD-97CA-83C7FAC0868F}" srcOrd="0" destOrd="0" presId="urn:microsoft.com/office/officeart/2005/8/layout/orgChart1"/>
    <dgm:cxn modelId="{9739D6D0-7EB1-4993-9FC4-6E99C4DFE067}" type="presParOf" srcId="{32FF914D-4225-43AD-97CA-83C7FAC0868F}" destId="{12A26DF3-96D8-49BB-8B2F-031C84431DD1}" srcOrd="0" destOrd="0" presId="urn:microsoft.com/office/officeart/2005/8/layout/orgChart1"/>
    <dgm:cxn modelId="{5E70833B-073F-4EAA-821D-9BA7E39A625C}" type="presParOf" srcId="{32FF914D-4225-43AD-97CA-83C7FAC0868F}" destId="{79640BE5-A7FF-437B-B57C-C4D7B44834D4}" srcOrd="1" destOrd="0" presId="urn:microsoft.com/office/officeart/2005/8/layout/orgChart1"/>
    <dgm:cxn modelId="{38E92C24-FB52-439B-96F0-26A2C131A28D}" type="presParOf" srcId="{BE2DF595-B33A-4940-B614-6B19E7C6BA40}" destId="{28D4030D-EDEA-41B2-BD02-871D77097026}" srcOrd="1" destOrd="0" presId="urn:microsoft.com/office/officeart/2005/8/layout/orgChart1"/>
    <dgm:cxn modelId="{2AB02293-56EE-44A3-94EE-70CB1A245DA9}" type="presParOf" srcId="{28D4030D-EDEA-41B2-BD02-871D77097026}" destId="{2FBE0AE6-58F5-475B-A0A3-6EC506F0BB49}" srcOrd="0" destOrd="0" presId="urn:microsoft.com/office/officeart/2005/8/layout/orgChart1"/>
    <dgm:cxn modelId="{FA501105-5B82-43D0-ACE5-AD53FD35E7C8}" type="presParOf" srcId="{28D4030D-EDEA-41B2-BD02-871D77097026}" destId="{F768611A-C4AE-4CC6-B1EE-5C129274BC34}" srcOrd="1" destOrd="0" presId="urn:microsoft.com/office/officeart/2005/8/layout/orgChart1"/>
    <dgm:cxn modelId="{0FFB6484-BA46-411E-913C-F9AC679B24DE}" type="presParOf" srcId="{F768611A-C4AE-4CC6-B1EE-5C129274BC34}" destId="{245D3B92-5B75-4359-9661-F1576BF29E6C}" srcOrd="0" destOrd="0" presId="urn:microsoft.com/office/officeart/2005/8/layout/orgChart1"/>
    <dgm:cxn modelId="{86F6EE73-D839-4128-80DD-6238BA4EAE0E}" type="presParOf" srcId="{245D3B92-5B75-4359-9661-F1576BF29E6C}" destId="{EF15B615-53D2-4825-B358-99F17153334D}" srcOrd="0" destOrd="0" presId="urn:microsoft.com/office/officeart/2005/8/layout/orgChart1"/>
    <dgm:cxn modelId="{9C3B993E-30A1-411C-A473-1165FB610B36}" type="presParOf" srcId="{245D3B92-5B75-4359-9661-F1576BF29E6C}" destId="{7C5CD826-7C58-45EA-9CA3-9576236270CF}" srcOrd="1" destOrd="0" presId="urn:microsoft.com/office/officeart/2005/8/layout/orgChart1"/>
    <dgm:cxn modelId="{69C990F9-0132-4AFF-9BE3-BE9E7D9748A6}" type="presParOf" srcId="{F768611A-C4AE-4CC6-B1EE-5C129274BC34}" destId="{2DAAD483-A8A1-4FAE-9AC5-2467A17938E7}" srcOrd="1" destOrd="0" presId="urn:microsoft.com/office/officeart/2005/8/layout/orgChart1"/>
    <dgm:cxn modelId="{FE26E99C-94F9-4529-B86E-AB212128FB0F}" type="presParOf" srcId="{F768611A-C4AE-4CC6-B1EE-5C129274BC34}" destId="{B40203D6-6EF8-4141-A3B8-81C11A3A846E}" srcOrd="2" destOrd="0" presId="urn:microsoft.com/office/officeart/2005/8/layout/orgChart1"/>
    <dgm:cxn modelId="{A34039E8-4BDA-4B99-923C-1035E12A336E}" type="presParOf" srcId="{28D4030D-EDEA-41B2-BD02-871D77097026}" destId="{ADDD1A53-3C68-48DD-BAD0-D3A53E391C0C}" srcOrd="2" destOrd="0" presId="urn:microsoft.com/office/officeart/2005/8/layout/orgChart1"/>
    <dgm:cxn modelId="{D1F8D1E4-AC78-473B-B518-B6572774052A}" type="presParOf" srcId="{28D4030D-EDEA-41B2-BD02-871D77097026}" destId="{3490AB0C-52E2-4DB4-8894-F3DB509B0DE1}" srcOrd="3" destOrd="0" presId="urn:microsoft.com/office/officeart/2005/8/layout/orgChart1"/>
    <dgm:cxn modelId="{1A42CE75-CBA4-4D2A-9A87-A8B73B29658A}" type="presParOf" srcId="{3490AB0C-52E2-4DB4-8894-F3DB509B0DE1}" destId="{AA4BAEA0-4DF6-441F-8BD9-D72E663A9D6C}" srcOrd="0" destOrd="0" presId="urn:microsoft.com/office/officeart/2005/8/layout/orgChart1"/>
    <dgm:cxn modelId="{5C1FF411-BD03-47AB-818B-C0E9ADF7C355}" type="presParOf" srcId="{AA4BAEA0-4DF6-441F-8BD9-D72E663A9D6C}" destId="{EE528F01-9950-4BD8-A320-38A8B15949B8}" srcOrd="0" destOrd="0" presId="urn:microsoft.com/office/officeart/2005/8/layout/orgChart1"/>
    <dgm:cxn modelId="{44CBA074-168D-4FF9-9FE2-E5EA24CF4D1E}" type="presParOf" srcId="{AA4BAEA0-4DF6-441F-8BD9-D72E663A9D6C}" destId="{0720F297-8A77-4B7F-97CF-EF9A3AD5FEE0}" srcOrd="1" destOrd="0" presId="urn:microsoft.com/office/officeart/2005/8/layout/orgChart1"/>
    <dgm:cxn modelId="{BB586CA1-77DC-4EB5-A000-C015775F47BC}" type="presParOf" srcId="{3490AB0C-52E2-4DB4-8894-F3DB509B0DE1}" destId="{66B3EC63-BD7B-4A8F-B23C-07C56A1AF5E9}" srcOrd="1" destOrd="0" presId="urn:microsoft.com/office/officeart/2005/8/layout/orgChart1"/>
    <dgm:cxn modelId="{723F0919-754F-4E0D-871E-CBC120599971}" type="presParOf" srcId="{3490AB0C-52E2-4DB4-8894-F3DB509B0DE1}" destId="{D3FE3203-C523-4430-BFB4-59D3CA37B4A7}" srcOrd="2" destOrd="0" presId="urn:microsoft.com/office/officeart/2005/8/layout/orgChart1"/>
    <dgm:cxn modelId="{C2C41ABF-B78D-41DC-A3C4-043C25DCCF84}" type="presParOf" srcId="{28D4030D-EDEA-41B2-BD02-871D77097026}" destId="{2CCCE9EF-1A03-4B20-9195-434724557B5C}" srcOrd="4" destOrd="0" presId="urn:microsoft.com/office/officeart/2005/8/layout/orgChart1"/>
    <dgm:cxn modelId="{A738C785-2920-460B-8E21-EAC063EF51F6}" type="presParOf" srcId="{28D4030D-EDEA-41B2-BD02-871D77097026}" destId="{65312E90-9982-4B13-9DAA-3EDCEF122F77}" srcOrd="5" destOrd="0" presId="urn:microsoft.com/office/officeart/2005/8/layout/orgChart1"/>
    <dgm:cxn modelId="{C4C6A4FC-8F8E-414B-84AC-2FF5DB81C6F8}" type="presParOf" srcId="{65312E90-9982-4B13-9DAA-3EDCEF122F77}" destId="{0FF3A0D8-6F11-48A3-9CA2-EDA9D13AD757}" srcOrd="0" destOrd="0" presId="urn:microsoft.com/office/officeart/2005/8/layout/orgChart1"/>
    <dgm:cxn modelId="{586B819C-4607-41D9-BFA2-4386FD00DB64}" type="presParOf" srcId="{0FF3A0D8-6F11-48A3-9CA2-EDA9D13AD757}" destId="{857D24EB-F6ED-4145-952E-B30FB7A18F7E}" srcOrd="0" destOrd="0" presId="urn:microsoft.com/office/officeart/2005/8/layout/orgChart1"/>
    <dgm:cxn modelId="{2DE8109D-0629-4CF3-8891-2C26D9132936}" type="presParOf" srcId="{0FF3A0D8-6F11-48A3-9CA2-EDA9D13AD757}" destId="{DD6CDD67-7DFA-4EB5-8528-49A580F91CCA}" srcOrd="1" destOrd="0" presId="urn:microsoft.com/office/officeart/2005/8/layout/orgChart1"/>
    <dgm:cxn modelId="{9FCE76E8-C29E-4655-A561-BF8917F9E010}" type="presParOf" srcId="{65312E90-9982-4B13-9DAA-3EDCEF122F77}" destId="{5C328D57-587D-4D84-AE47-163B272AEE45}" srcOrd="1" destOrd="0" presId="urn:microsoft.com/office/officeart/2005/8/layout/orgChart1"/>
    <dgm:cxn modelId="{29A03DD1-4CA8-4F8A-A836-69B867F15E81}" type="presParOf" srcId="{65312E90-9982-4B13-9DAA-3EDCEF122F77}" destId="{C5C31FEC-4EA2-4873-883E-AC5DAFD5B2AD}" srcOrd="2" destOrd="0" presId="urn:microsoft.com/office/officeart/2005/8/layout/orgChart1"/>
    <dgm:cxn modelId="{2392C2CA-8CF8-4BF7-81DB-32A81647A606}" type="presParOf" srcId="{BE2DF595-B33A-4940-B614-6B19E7C6BA40}" destId="{E4CC06E4-C868-4F3A-8748-7A0E3A2B15A0}"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CCE9EF-1A03-4B20-9195-434724557B5C}">
      <dsp:nvSpPr>
        <dsp:cNvPr id="0" name=""/>
        <dsp:cNvSpPr/>
      </dsp:nvSpPr>
      <dsp:spPr>
        <a:xfrm>
          <a:off x="4078486" y="1332540"/>
          <a:ext cx="2752749" cy="819771"/>
        </a:xfrm>
        <a:custGeom>
          <a:avLst/>
          <a:gdLst/>
          <a:ahLst/>
          <a:cxnLst/>
          <a:rect l="0" t="0" r="0" b="0"/>
          <a:pathLst>
            <a:path>
              <a:moveTo>
                <a:pt x="0" y="0"/>
              </a:moveTo>
              <a:lnTo>
                <a:pt x="0" y="620077"/>
              </a:lnTo>
              <a:lnTo>
                <a:pt x="2752749" y="620077"/>
              </a:lnTo>
              <a:lnTo>
                <a:pt x="2752749" y="819771"/>
              </a:lnTo>
            </a:path>
          </a:pathLst>
        </a:custGeom>
        <a:noFill/>
        <a:ln w="25400" cap="flat" cmpd="sng" algn="ctr">
          <a:solidFill>
            <a:schemeClr val="accent3">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DDD1A53-3C68-48DD-BAD0-D3A53E391C0C}">
      <dsp:nvSpPr>
        <dsp:cNvPr id="0" name=""/>
        <dsp:cNvSpPr/>
      </dsp:nvSpPr>
      <dsp:spPr>
        <a:xfrm>
          <a:off x="4010477" y="1332540"/>
          <a:ext cx="91440" cy="854850"/>
        </a:xfrm>
        <a:custGeom>
          <a:avLst/>
          <a:gdLst/>
          <a:ahLst/>
          <a:cxnLst/>
          <a:rect l="0" t="0" r="0" b="0"/>
          <a:pathLst>
            <a:path>
              <a:moveTo>
                <a:pt x="68009" y="0"/>
              </a:moveTo>
              <a:lnTo>
                <a:pt x="68009" y="655157"/>
              </a:lnTo>
              <a:lnTo>
                <a:pt x="45720" y="655157"/>
              </a:lnTo>
              <a:lnTo>
                <a:pt x="45720" y="854850"/>
              </a:lnTo>
            </a:path>
          </a:pathLst>
        </a:custGeom>
        <a:noFill/>
        <a:ln w="25400" cap="flat" cmpd="sng" algn="ctr">
          <a:solidFill>
            <a:schemeClr val="accent3">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BE0AE6-58F5-475B-A0A3-6EC506F0BB49}">
      <dsp:nvSpPr>
        <dsp:cNvPr id="0" name=""/>
        <dsp:cNvSpPr/>
      </dsp:nvSpPr>
      <dsp:spPr>
        <a:xfrm>
          <a:off x="1181977" y="1332540"/>
          <a:ext cx="2896509" cy="819771"/>
        </a:xfrm>
        <a:custGeom>
          <a:avLst/>
          <a:gdLst/>
          <a:ahLst/>
          <a:cxnLst/>
          <a:rect l="0" t="0" r="0" b="0"/>
          <a:pathLst>
            <a:path>
              <a:moveTo>
                <a:pt x="2896509" y="0"/>
              </a:moveTo>
              <a:lnTo>
                <a:pt x="2896509" y="620077"/>
              </a:lnTo>
              <a:lnTo>
                <a:pt x="0" y="620077"/>
              </a:lnTo>
              <a:lnTo>
                <a:pt x="0" y="819771"/>
              </a:lnTo>
            </a:path>
          </a:pathLst>
        </a:custGeom>
        <a:noFill/>
        <a:ln w="25400" cap="flat" cmpd="sng" algn="ctr">
          <a:solidFill>
            <a:schemeClr val="accent3">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2A26DF3-96D8-49BB-8B2F-031C84431DD1}">
      <dsp:nvSpPr>
        <dsp:cNvPr id="0" name=""/>
        <dsp:cNvSpPr/>
      </dsp:nvSpPr>
      <dsp:spPr>
        <a:xfrm>
          <a:off x="2965688" y="473533"/>
          <a:ext cx="2225595" cy="859006"/>
        </a:xfrm>
        <a:prstGeom prst="rect">
          <a:avLst/>
        </a:prstGeom>
        <a:solidFill>
          <a:schemeClr val="accent3">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R="0" lvl="0" algn="just" defTabSz="577850" rtl="0">
            <a:lnSpc>
              <a:spcPct val="90000"/>
            </a:lnSpc>
            <a:spcBef>
              <a:spcPct val="0"/>
            </a:spcBef>
            <a:spcAft>
              <a:spcPct val="35000"/>
            </a:spcAft>
          </a:pPr>
          <a:endParaRPr lang="en-GB" sz="1300" kern="1200" baseline="0" dirty="0" smtClean="0">
            <a:latin typeface="Times New Roman"/>
          </a:endParaRPr>
        </a:p>
        <a:p>
          <a:pPr marR="0" lvl="0" algn="ctr" defTabSz="577850" rtl="0">
            <a:lnSpc>
              <a:spcPct val="90000"/>
            </a:lnSpc>
            <a:spcBef>
              <a:spcPct val="0"/>
            </a:spcBef>
            <a:spcAft>
              <a:spcPct val="35000"/>
            </a:spcAft>
          </a:pPr>
          <a:r>
            <a:rPr lang="en-GB" sz="2400" kern="1200" baseline="0" dirty="0" smtClean="0">
              <a:latin typeface="Calibri"/>
            </a:rPr>
            <a:t>Intervention site ‘Section’</a:t>
          </a:r>
          <a:endParaRPr lang="en-GB" sz="2400" kern="1200" dirty="0" smtClean="0"/>
        </a:p>
      </dsp:txBody>
      <dsp:txXfrm>
        <a:off x="2965688" y="473533"/>
        <a:ext cx="2225595" cy="859006"/>
      </dsp:txXfrm>
    </dsp:sp>
    <dsp:sp modelId="{EF15B615-53D2-4825-B358-99F17153334D}">
      <dsp:nvSpPr>
        <dsp:cNvPr id="0" name=""/>
        <dsp:cNvSpPr/>
      </dsp:nvSpPr>
      <dsp:spPr>
        <a:xfrm>
          <a:off x="3204" y="2152311"/>
          <a:ext cx="2357545" cy="1740092"/>
        </a:xfrm>
        <a:prstGeom prst="rect">
          <a:avLst/>
        </a:prstGeom>
        <a:solidFill>
          <a:schemeClr val="accent3">
            <a:tint val="99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R="0" lvl="0" algn="ctr" defTabSz="1066800" rtl="0">
            <a:lnSpc>
              <a:spcPct val="90000"/>
            </a:lnSpc>
            <a:spcBef>
              <a:spcPct val="0"/>
            </a:spcBef>
            <a:spcAft>
              <a:spcPct val="35000"/>
            </a:spcAft>
          </a:pPr>
          <a:r>
            <a:rPr lang="en-GB" sz="2400" u="sng" kern="1200" baseline="0" dirty="0" smtClean="0">
              <a:latin typeface="Calibri"/>
            </a:rPr>
            <a:t>Mother Trial A</a:t>
          </a:r>
        </a:p>
        <a:p>
          <a:pPr marR="0" lvl="0" algn="ctr" defTabSz="1066800" rtl="0">
            <a:lnSpc>
              <a:spcPct val="90000"/>
            </a:lnSpc>
            <a:spcBef>
              <a:spcPct val="0"/>
            </a:spcBef>
            <a:spcAft>
              <a:spcPct val="35000"/>
            </a:spcAft>
          </a:pPr>
          <a:r>
            <a:rPr lang="en-GB" sz="2400" kern="1200" baseline="0" dirty="0" smtClean="0">
              <a:latin typeface="Calibri"/>
            </a:rPr>
            <a:t>60-80 baby trials</a:t>
          </a:r>
        </a:p>
      </dsp:txBody>
      <dsp:txXfrm>
        <a:off x="3204" y="2152311"/>
        <a:ext cx="2357545" cy="1740092"/>
      </dsp:txXfrm>
    </dsp:sp>
    <dsp:sp modelId="{EE528F01-9950-4BD8-A320-38A8B15949B8}">
      <dsp:nvSpPr>
        <dsp:cNvPr id="0" name=""/>
        <dsp:cNvSpPr/>
      </dsp:nvSpPr>
      <dsp:spPr>
        <a:xfrm>
          <a:off x="2839368" y="2187390"/>
          <a:ext cx="2433657" cy="1714028"/>
        </a:xfrm>
        <a:prstGeom prst="rect">
          <a:avLst/>
        </a:prstGeom>
        <a:solidFill>
          <a:schemeClr val="accent4">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R="0" lvl="0" algn="ctr" defTabSz="1066800" rtl="0">
            <a:lnSpc>
              <a:spcPct val="90000"/>
            </a:lnSpc>
            <a:spcBef>
              <a:spcPct val="0"/>
            </a:spcBef>
            <a:spcAft>
              <a:spcPct val="35000"/>
            </a:spcAft>
          </a:pPr>
          <a:r>
            <a:rPr lang="en-GB" sz="2400" u="sng" kern="1200" baseline="0" dirty="0" smtClean="0">
              <a:latin typeface="Calibri"/>
            </a:rPr>
            <a:t>Mother Trial B</a:t>
          </a:r>
        </a:p>
        <a:p>
          <a:pPr marR="0" lvl="0" algn="ctr" defTabSz="1066800" rtl="0">
            <a:lnSpc>
              <a:spcPct val="90000"/>
            </a:lnSpc>
            <a:spcBef>
              <a:spcPct val="0"/>
            </a:spcBef>
            <a:spcAft>
              <a:spcPct val="35000"/>
            </a:spcAft>
          </a:pPr>
          <a:r>
            <a:rPr lang="en-GB" sz="2400" kern="1200" baseline="0" dirty="0" smtClean="0">
              <a:latin typeface="Calibri"/>
            </a:rPr>
            <a:t>60-80 baby trials</a:t>
          </a:r>
        </a:p>
      </dsp:txBody>
      <dsp:txXfrm>
        <a:off x="2839368" y="2187390"/>
        <a:ext cx="2433657" cy="1714028"/>
      </dsp:txXfrm>
    </dsp:sp>
    <dsp:sp modelId="{857D24EB-F6ED-4145-952E-B30FB7A18F7E}">
      <dsp:nvSpPr>
        <dsp:cNvPr id="0" name=""/>
        <dsp:cNvSpPr/>
      </dsp:nvSpPr>
      <dsp:spPr>
        <a:xfrm>
          <a:off x="5593182" y="2152311"/>
          <a:ext cx="2476106" cy="1740092"/>
        </a:xfrm>
        <a:prstGeom prst="rect">
          <a:avLst/>
        </a:prstGeom>
        <a:solidFill>
          <a:srgbClr val="FF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R="0" lvl="0" algn="ctr" defTabSz="1066800" rtl="0">
            <a:lnSpc>
              <a:spcPct val="90000"/>
            </a:lnSpc>
            <a:spcBef>
              <a:spcPct val="0"/>
            </a:spcBef>
            <a:spcAft>
              <a:spcPct val="35000"/>
            </a:spcAft>
          </a:pPr>
          <a:r>
            <a:rPr lang="en-GB" sz="2400" u="sng" kern="1200" baseline="0" dirty="0" smtClean="0">
              <a:latin typeface="Calibri"/>
            </a:rPr>
            <a:t>Mother Trial C</a:t>
          </a:r>
        </a:p>
        <a:p>
          <a:pPr marR="0" lvl="0" algn="ctr" defTabSz="1066800" rtl="0">
            <a:lnSpc>
              <a:spcPct val="90000"/>
            </a:lnSpc>
            <a:spcBef>
              <a:spcPct val="0"/>
            </a:spcBef>
            <a:spcAft>
              <a:spcPct val="35000"/>
            </a:spcAft>
          </a:pPr>
          <a:r>
            <a:rPr lang="en-GB" sz="2400" kern="1200" baseline="0" dirty="0" smtClean="0">
              <a:latin typeface="Calibri"/>
            </a:rPr>
            <a:t>60-80 baby trials</a:t>
          </a:r>
        </a:p>
      </dsp:txBody>
      <dsp:txXfrm>
        <a:off x="5593182" y="2152311"/>
        <a:ext cx="2476106" cy="1740092"/>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4C8D1A6B-FE55-42ED-84F6-A119C21957C2}" type="datetimeFigureOut">
              <a:rPr lang="en-US" smtClean="0"/>
              <a:pPr/>
              <a:t>9/8/2016</a:t>
            </a:fld>
            <a:endParaRPr lang="en-US"/>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7B38CDC3-EE21-4690-9123-29E5B27C22FA}" type="slidenum">
              <a:rPr lang="en-US" smtClean="0"/>
              <a:pPr/>
              <a:t>‹#›</a:t>
            </a:fld>
            <a:endParaRPr lang="en-US"/>
          </a:p>
        </p:txBody>
      </p:sp>
    </p:spTree>
    <p:extLst>
      <p:ext uri="{BB962C8B-B14F-4D97-AF65-F5344CB8AC3E}">
        <p14:creationId xmlns:p14="http://schemas.microsoft.com/office/powerpoint/2010/main" val="29928819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6411"/>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43" y="0"/>
            <a:ext cx="2945659" cy="496411"/>
          </a:xfrm>
          <a:prstGeom prst="rect">
            <a:avLst/>
          </a:prstGeom>
        </p:spPr>
        <p:txBody>
          <a:bodyPr vert="horz" lIns="91440" tIns="45720" rIns="91440" bIns="45720" rtlCol="0"/>
          <a:lstStyle>
            <a:lvl1pPr algn="r">
              <a:defRPr sz="1200"/>
            </a:lvl1pPr>
          </a:lstStyle>
          <a:p>
            <a:fld id="{9344980D-33A7-4030-B390-DC47B54376D7}" type="datetimeFigureOut">
              <a:rPr lang="en-US" smtClean="0"/>
              <a:pPr/>
              <a:t>9/8/2016</a:t>
            </a:fld>
            <a:endParaRPr lang="en-US"/>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430091"/>
            <a:ext cx="2945659" cy="496411"/>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43" y="9430091"/>
            <a:ext cx="2945659" cy="496411"/>
          </a:xfrm>
          <a:prstGeom prst="rect">
            <a:avLst/>
          </a:prstGeom>
        </p:spPr>
        <p:txBody>
          <a:bodyPr vert="horz" lIns="91440" tIns="45720" rIns="91440" bIns="45720" rtlCol="0" anchor="b"/>
          <a:lstStyle>
            <a:lvl1pPr algn="r">
              <a:defRPr sz="1200"/>
            </a:lvl1pPr>
          </a:lstStyle>
          <a:p>
            <a:fld id="{A85DB3CD-82CE-4D61-A55F-4B85DC44DBC7}" type="slidenum">
              <a:rPr lang="en-US" smtClean="0"/>
              <a:pPr/>
              <a:t>‹#›</a:t>
            </a:fld>
            <a:endParaRPr lang="en-US"/>
          </a:p>
        </p:txBody>
      </p:sp>
    </p:spTree>
    <p:extLst>
      <p:ext uri="{BB962C8B-B14F-4D97-AF65-F5344CB8AC3E}">
        <p14:creationId xmlns:p14="http://schemas.microsoft.com/office/powerpoint/2010/main" val="22184287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5DB3CD-82CE-4D61-A55F-4B85DC44DBC7}" type="slidenum">
              <a:rPr lang="en-US" smtClean="0"/>
              <a:pPr/>
              <a:t>1</a:t>
            </a:fld>
            <a:endParaRPr lang="en-US" dirty="0"/>
          </a:p>
        </p:txBody>
      </p:sp>
    </p:spTree>
    <p:extLst>
      <p:ext uri="{BB962C8B-B14F-4D97-AF65-F5344CB8AC3E}">
        <p14:creationId xmlns:p14="http://schemas.microsoft.com/office/powerpoint/2010/main" val="1306113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bwMode="auto">
          <a:noFill/>
          <a:ln>
            <a:solidFill>
              <a:srgbClr val="000000"/>
            </a:solidFill>
            <a:miter lim="800000"/>
            <a:headEnd/>
            <a:tailEnd/>
          </a:ln>
        </p:spPr>
      </p:sp>
      <p:sp>
        <p:nvSpPr>
          <p:cNvPr id="5222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3174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AFCA5786-0BD5-4493-BF9D-730BC271B2D1}" type="slidenum">
              <a:rPr lang="en-US" smtClean="0"/>
              <a:pPr>
                <a:defRPr/>
              </a:pPr>
              <a:t>7</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bwMode="auto">
          <a:noFill/>
          <a:ln>
            <a:solidFill>
              <a:srgbClr val="000000"/>
            </a:solidFill>
            <a:miter lim="800000"/>
            <a:headEnd/>
            <a:tailEnd/>
          </a:ln>
        </p:spPr>
      </p:sp>
      <p:sp>
        <p:nvSpPr>
          <p:cNvPr id="5325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3174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6D4E5D6E-F552-495F-8CBE-18037EA727B6}" type="slidenum">
              <a:rPr lang="en-US" smtClean="0"/>
              <a:pPr>
                <a:defRPr/>
              </a:pPr>
              <a:t>8</a:t>
            </a:fld>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bwMode="auto">
          <a:noFill/>
          <a:ln>
            <a:solidFill>
              <a:srgbClr val="000000"/>
            </a:solidFill>
            <a:miter lim="800000"/>
            <a:headEnd/>
            <a:tailEnd/>
          </a:ln>
        </p:spPr>
      </p:sp>
      <p:sp>
        <p:nvSpPr>
          <p:cNvPr id="54275"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mtClean="0"/>
              <a:t>Carry out design example here too</a:t>
            </a:r>
          </a:p>
        </p:txBody>
      </p:sp>
      <p:sp>
        <p:nvSpPr>
          <p:cNvPr id="4" name="Slide Number Placeholder 3"/>
          <p:cNvSpPr>
            <a:spLocks noGrp="1"/>
          </p:cNvSpPr>
          <p:nvPr>
            <p:ph type="sldNum" sz="quarter" idx="5"/>
          </p:nvPr>
        </p:nvSpPr>
        <p:spPr/>
        <p:txBody>
          <a:bodyPr/>
          <a:lstStyle/>
          <a:p>
            <a:pPr>
              <a:defRPr/>
            </a:pPr>
            <a:fld id="{3D9B92AC-3579-4130-84FE-A916088FFD8E}" type="slidenum">
              <a:rPr lang="en-US" smtClean="0"/>
              <a:pPr>
                <a:defRPr/>
              </a:pPr>
              <a:t>10</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 The roots from different</a:t>
            </a:r>
            <a:r>
              <a:rPr lang="en-US" baseline="0" dirty="0" smtClean="0"/>
              <a:t> depths</a:t>
            </a:r>
            <a:r>
              <a:rPr lang="en-US" dirty="0" smtClean="0"/>
              <a:t> were cleaned with distilled water, dried to constant weight in an oven at 75 C and ground</a:t>
            </a:r>
            <a:r>
              <a:rPr lang="en-US" baseline="0" dirty="0" smtClean="0"/>
              <a:t> to a fine powder</a:t>
            </a:r>
            <a:endParaRPr lang="en-US" dirty="0"/>
          </a:p>
        </p:txBody>
      </p:sp>
      <p:sp>
        <p:nvSpPr>
          <p:cNvPr id="4" name="Slide Number Placeholder 3"/>
          <p:cNvSpPr>
            <a:spLocks noGrp="1"/>
          </p:cNvSpPr>
          <p:nvPr>
            <p:ph type="sldNum" sz="quarter" idx="10"/>
          </p:nvPr>
        </p:nvSpPr>
        <p:spPr/>
        <p:txBody>
          <a:bodyPr/>
          <a:lstStyle/>
          <a:p>
            <a:fld id="{1E98A541-A0B8-41E8-AC15-E5A7735BFBCF}" type="slidenum">
              <a:rPr lang="en-US" smtClean="0"/>
              <a:pPr/>
              <a:t>30</a:t>
            </a:fld>
            <a:endParaRPr lang="en-US"/>
          </a:p>
        </p:txBody>
      </p:sp>
    </p:spTree>
    <p:extLst>
      <p:ext uri="{BB962C8B-B14F-4D97-AF65-F5344CB8AC3E}">
        <p14:creationId xmlns:p14="http://schemas.microsoft.com/office/powerpoint/2010/main" val="41224565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Trajectories of sustainable intensification (SI) that we hypothesize are appropriate for different household typologies</a:t>
            </a:r>
            <a:r>
              <a:rPr lang="en-US" sz="1200" kern="1200" baseline="0" dirty="0" smtClean="0">
                <a:solidFill>
                  <a:schemeClr val="tx1"/>
                </a:solidFill>
                <a:effectLst/>
                <a:latin typeface="+mn-lt"/>
                <a:ea typeface="+mn-ea"/>
                <a:cs typeface="+mn-cs"/>
              </a:rPr>
              <a:t> in Malawi, note that the poorest households with marginal lands will require more time, education and agroforestry innovations whereas the well resourced households can achieve SI relatively fast through improved varieties of food legumes and maize + links to input and output markets with education on soil husbandry. The </a:t>
            </a:r>
            <a:r>
              <a:rPr lang="en-US" sz="1200" kern="1200" baseline="0" dirty="0" err="1" smtClean="0">
                <a:solidFill>
                  <a:schemeClr val="tx1"/>
                </a:solidFill>
                <a:effectLst/>
                <a:latin typeface="+mn-lt"/>
                <a:ea typeface="+mn-ea"/>
                <a:cs typeface="+mn-cs"/>
              </a:rPr>
              <a:t>inbetween</a:t>
            </a:r>
            <a:r>
              <a:rPr lang="en-US" sz="1200" kern="1200" baseline="0" dirty="0" smtClean="0">
                <a:solidFill>
                  <a:schemeClr val="tx1"/>
                </a:solidFill>
                <a:effectLst/>
                <a:latin typeface="+mn-lt"/>
                <a:ea typeface="+mn-ea"/>
                <a:cs typeface="+mn-cs"/>
              </a:rPr>
              <a:t> group (a large one, including many female-headed) also takes time and education on nutrition to help support adoption of doubled up food legumes.</a:t>
            </a:r>
            <a:endParaRPr lang="en-US" dirty="0"/>
          </a:p>
        </p:txBody>
      </p:sp>
      <p:sp>
        <p:nvSpPr>
          <p:cNvPr id="4" name="Slide Number Placeholder 3"/>
          <p:cNvSpPr>
            <a:spLocks noGrp="1"/>
          </p:cNvSpPr>
          <p:nvPr>
            <p:ph type="sldNum" sz="quarter" idx="10"/>
          </p:nvPr>
        </p:nvSpPr>
        <p:spPr/>
        <p:txBody>
          <a:bodyPr/>
          <a:lstStyle/>
          <a:p>
            <a:fld id="{33230CF3-ACE5-E84E-8C55-F0D4DF44364E}" type="slidenum">
              <a:rPr lang="en-US" smtClean="0"/>
              <a:pPr/>
              <a:t>43</a:t>
            </a:fld>
            <a:endParaRPr lang="en-US"/>
          </a:p>
        </p:txBody>
      </p:sp>
    </p:spTree>
    <p:extLst>
      <p:ext uri="{BB962C8B-B14F-4D97-AF65-F5344CB8AC3E}">
        <p14:creationId xmlns:p14="http://schemas.microsoft.com/office/powerpoint/2010/main" val="301850687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2.png"/><Relationship Id="rId5" Type="http://schemas.openxmlformats.org/officeDocument/2006/relationships/image" Target="../media/image8.png"/><Relationship Id="rId4" Type="http://schemas.openxmlformats.org/officeDocument/2006/relationships/image" Target="../media/image7.jpe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2.png"/><Relationship Id="rId5" Type="http://schemas.openxmlformats.org/officeDocument/2006/relationships/image" Target="../media/image8.png"/><Relationship Id="rId4" Type="http://schemas.openxmlformats.org/officeDocument/2006/relationships/image" Target="../media/image7.jpe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0" name="Text Placeholder 9"/>
          <p:cNvSpPr>
            <a:spLocks noGrp="1"/>
          </p:cNvSpPr>
          <p:nvPr>
            <p:ph type="body" sz="quarter" idx="11" hasCustomPrompt="1"/>
          </p:nvPr>
        </p:nvSpPr>
        <p:spPr>
          <a:xfrm>
            <a:off x="838200" y="1752600"/>
            <a:ext cx="7124700" cy="1143000"/>
          </a:xfrm>
          <a:prstGeom prst="rect">
            <a:avLst/>
          </a:prstGeom>
        </p:spPr>
        <p:txBody>
          <a:bodyPr/>
          <a:lstStyle>
            <a:lvl1pPr marL="114300" indent="0" algn="ctr">
              <a:buNone/>
              <a:defRPr sz="4800">
                <a:latin typeface="Gill Sans" pitchFamily="34" charset="0"/>
              </a:defRPr>
            </a:lvl1pPr>
          </a:lstStyle>
          <a:p>
            <a:pPr lvl="0"/>
            <a:r>
              <a:rPr lang="en-US" dirty="0" smtClean="0"/>
              <a:t>Title of presentation here</a:t>
            </a:r>
            <a:endParaRPr lang="en-US" dirty="0"/>
          </a:p>
        </p:txBody>
      </p:sp>
      <p:sp>
        <p:nvSpPr>
          <p:cNvPr id="12" name="Text Placeholder 11"/>
          <p:cNvSpPr>
            <a:spLocks noGrp="1"/>
          </p:cNvSpPr>
          <p:nvPr>
            <p:ph type="body" sz="quarter" idx="12" hasCustomPrompt="1"/>
          </p:nvPr>
        </p:nvSpPr>
        <p:spPr>
          <a:xfrm>
            <a:off x="2360613" y="3581400"/>
            <a:ext cx="4575175" cy="1219200"/>
          </a:xfrm>
          <a:prstGeom prst="rect">
            <a:avLst/>
          </a:prstGeom>
        </p:spPr>
        <p:txBody>
          <a:bodyPr/>
          <a:lstStyle>
            <a:lvl1pPr marL="114300" indent="0" algn="ctr">
              <a:buNone/>
              <a:defRPr>
                <a:latin typeface="Gill Sans" pitchFamily="34" charset="0"/>
              </a:defRPr>
            </a:lvl1pPr>
            <a:lvl2pPr marL="411480" indent="0">
              <a:buNone/>
              <a:defRPr/>
            </a:lvl2pPr>
            <a:lvl3pPr marL="777240" indent="0">
              <a:buNone/>
              <a:defRPr/>
            </a:lvl3pPr>
            <a:lvl4pPr marL="1051560" indent="0">
              <a:buNone/>
              <a:defRPr/>
            </a:lvl4pPr>
          </a:lstStyle>
          <a:p>
            <a:pPr lvl="0"/>
            <a:r>
              <a:rPr lang="en-US" dirty="0" smtClean="0"/>
              <a:t>Name(s) of presenter(s)</a:t>
            </a:r>
            <a:br>
              <a:rPr lang="en-US" dirty="0" smtClean="0"/>
            </a:br>
            <a:r>
              <a:rPr lang="en-US" dirty="0" smtClean="0"/>
              <a:t>Organizational affiliation</a:t>
            </a:r>
            <a:br>
              <a:rPr lang="en-US" dirty="0" smtClean="0"/>
            </a:br>
            <a:r>
              <a:rPr lang="en-US" dirty="0" smtClean="0"/>
              <a:t>Event name, place and dates</a:t>
            </a:r>
            <a:endParaRPr lang="en-US" dirty="0"/>
          </a:p>
        </p:txBody>
      </p:sp>
      <p:pic>
        <p:nvPicPr>
          <p:cNvPr id="6" name="Picture 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1737725" y="5907790"/>
            <a:ext cx="5848350" cy="666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9" name="Text Placeholder 8"/>
          <p:cNvSpPr>
            <a:spLocks noGrp="1"/>
          </p:cNvSpPr>
          <p:nvPr>
            <p:ph type="body" sz="quarter" idx="12"/>
          </p:nvPr>
        </p:nvSpPr>
        <p:spPr>
          <a:xfrm>
            <a:off x="457200" y="2514600"/>
            <a:ext cx="7772400" cy="4038600"/>
          </a:xfrm>
          <a:prstGeom prst="rect">
            <a:avLst/>
          </a:prstGeom>
        </p:spPr>
        <p:txBody>
          <a:bodyPr/>
          <a:lstStyle>
            <a:lvl1pPr>
              <a:buClr>
                <a:srgbClr val="EC821C"/>
              </a:buClr>
              <a:defRPr sz="2800"/>
            </a:lvl1pPr>
            <a:lvl2pPr>
              <a:buClr>
                <a:srgbClr val="EC821C"/>
              </a:buClr>
              <a:defRPr sz="2800"/>
            </a:lvl2pPr>
            <a:lvl3pPr>
              <a:buClr>
                <a:srgbClr val="EC821C"/>
              </a:buClr>
              <a:defRPr sz="2400"/>
            </a:lvl3pPr>
            <a:lvl4pPr>
              <a:buClr>
                <a:srgbClr val="EC821C"/>
              </a:buClr>
              <a:defRPr sz="2000"/>
            </a:lvl4pPr>
            <a:lvl5pPr>
              <a:buClr>
                <a:srgbClr val="EC821C"/>
              </a:buCl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9"/>
          <p:cNvSpPr>
            <a:spLocks noGrp="1"/>
          </p:cNvSpPr>
          <p:nvPr>
            <p:ph type="body" sz="quarter" idx="11"/>
          </p:nvPr>
        </p:nvSpPr>
        <p:spPr>
          <a:xfrm>
            <a:off x="457200" y="1295400"/>
            <a:ext cx="7620000" cy="1143000"/>
          </a:xfrm>
          <a:prstGeom prst="rect">
            <a:avLst/>
          </a:prstGeom>
        </p:spPr>
        <p:txBody>
          <a:bodyPr/>
          <a:lstStyle>
            <a:lvl1pPr marL="114300" indent="0" algn="l">
              <a:buNone/>
              <a:defRPr sz="4800"/>
            </a:lvl1pPr>
          </a:lstStyle>
          <a:p>
            <a:pPr lvl="0"/>
            <a:r>
              <a:rPr lang="en-US" smtClean="0"/>
              <a:t>Click to edit Master text styles</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9" name="Text Placeholder 8"/>
          <p:cNvSpPr>
            <a:spLocks noGrp="1"/>
          </p:cNvSpPr>
          <p:nvPr>
            <p:ph type="body" sz="quarter" idx="12"/>
          </p:nvPr>
        </p:nvSpPr>
        <p:spPr>
          <a:xfrm>
            <a:off x="457200" y="2514600"/>
            <a:ext cx="7772400" cy="4038600"/>
          </a:xfrm>
          <a:prstGeom prst="rect">
            <a:avLst/>
          </a:prstGeom>
        </p:spPr>
        <p:txBody>
          <a:bodyPr/>
          <a:lstStyle>
            <a:lvl1pPr>
              <a:buClr>
                <a:srgbClr val="EC821C"/>
              </a:buClr>
              <a:defRPr sz="2800"/>
            </a:lvl1pPr>
            <a:lvl2pPr>
              <a:buClr>
                <a:srgbClr val="EC821C"/>
              </a:buClr>
              <a:defRPr sz="2800"/>
            </a:lvl2pPr>
            <a:lvl3pPr>
              <a:buClr>
                <a:srgbClr val="EC821C"/>
              </a:buClr>
              <a:defRPr sz="2400"/>
            </a:lvl3pPr>
            <a:lvl4pPr>
              <a:buClr>
                <a:srgbClr val="EC821C"/>
              </a:buClr>
              <a:defRPr sz="2000"/>
            </a:lvl4pPr>
            <a:lvl5pPr>
              <a:buClr>
                <a:srgbClr val="EC821C"/>
              </a:buCl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9"/>
          <p:cNvSpPr>
            <a:spLocks noGrp="1"/>
          </p:cNvSpPr>
          <p:nvPr>
            <p:ph type="body" sz="quarter" idx="11"/>
          </p:nvPr>
        </p:nvSpPr>
        <p:spPr>
          <a:xfrm>
            <a:off x="457200" y="1295400"/>
            <a:ext cx="7620000" cy="1143000"/>
          </a:xfrm>
          <a:prstGeom prst="rect">
            <a:avLst/>
          </a:prstGeom>
        </p:spPr>
        <p:txBody>
          <a:bodyPr/>
          <a:lstStyle>
            <a:lvl1pPr marL="114300" indent="0" algn="l">
              <a:buNone/>
              <a:defRPr sz="4800"/>
            </a:lvl1pPr>
          </a:lstStyle>
          <a:p>
            <a:pPr lvl="0"/>
            <a:r>
              <a:rPr lang="en-US" smtClean="0"/>
              <a:t>Click to edit Master text styles</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533400" y="838200"/>
            <a:ext cx="6858000" cy="1219200"/>
          </a:xfrm>
        </p:spPr>
        <p:txBody>
          <a:bodyPr>
            <a:normAutofit/>
          </a:bodyPr>
          <a:lstStyle>
            <a:lvl1pPr marL="0" indent="0" algn="l">
              <a:buNone/>
              <a:defRPr sz="4400" baseline="0">
                <a:solidFill>
                  <a:schemeClr val="tx1"/>
                </a:solidFill>
                <a:latin typeface="Gill Sans"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For charts use this style </a:t>
            </a:r>
            <a:endParaRPr lang="en-US" dirty="0"/>
          </a:p>
        </p:txBody>
      </p:sp>
    </p:spTree>
    <p:extLst>
      <p:ext uri="{BB962C8B-B14F-4D97-AF65-F5344CB8AC3E}">
        <p14:creationId xmlns:p14="http://schemas.microsoft.com/office/powerpoint/2010/main" val="4065446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19200"/>
            <a:ext cx="8229600" cy="1143000"/>
          </a:xfrm>
        </p:spPr>
        <p:txBody>
          <a:bodyPr/>
          <a:lstStyle>
            <a:lvl1pPr algn="l">
              <a:defRPr/>
            </a:lvl1pPr>
          </a:lstStyle>
          <a:p>
            <a:r>
              <a:rPr lang="en-US" dirty="0" smtClean="0"/>
              <a:t>Insert picture</a:t>
            </a:r>
            <a:endParaRPr lang="en-US" dirty="0"/>
          </a:p>
        </p:txBody>
      </p:sp>
      <p:pic>
        <p:nvPicPr>
          <p:cNvPr id="3" name="Picture 2"/>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099782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pic>
        <p:nvPicPr>
          <p:cNvPr id="8" name="Picture 7"/>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1120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address">
    <p:spTree>
      <p:nvGrpSpPr>
        <p:cNvPr id="1" name=""/>
        <p:cNvGrpSpPr/>
        <p:nvPr/>
      </p:nvGrpSpPr>
      <p:grpSpPr>
        <a:xfrm>
          <a:off x="0" y="0"/>
          <a:ext cx="0" cy="0"/>
          <a:chOff x="0" y="0"/>
          <a:chExt cx="0" cy="0"/>
        </a:xfrm>
      </p:grpSpPr>
      <p:sp>
        <p:nvSpPr>
          <p:cNvPr id="15" name="TextBox 14"/>
          <p:cNvSpPr txBox="1"/>
          <p:nvPr userDrawn="1"/>
        </p:nvSpPr>
        <p:spPr>
          <a:xfrm>
            <a:off x="0" y="3048000"/>
            <a:ext cx="9144000" cy="1138773"/>
          </a:xfrm>
          <a:prstGeom prst="rect">
            <a:avLst/>
          </a:prstGeom>
          <a:noFill/>
        </p:spPr>
        <p:txBody>
          <a:bodyPr wrap="square" rtlCol="0">
            <a:spAutoFit/>
          </a:bodyPr>
          <a:lstStyle/>
          <a:p>
            <a:pPr algn="ctr"/>
            <a:r>
              <a:rPr lang="en-US" sz="2400" i="1" dirty="0" smtClean="0">
                <a:solidFill>
                  <a:srgbClr val="156734"/>
                </a:solidFill>
              </a:rPr>
              <a:t>Africa Research in Sustainable Intensification for the Next Generation</a:t>
            </a:r>
          </a:p>
          <a:p>
            <a:pPr algn="ctr"/>
            <a:r>
              <a:rPr lang="en-US" sz="4400" dirty="0" smtClean="0">
                <a:solidFill>
                  <a:srgbClr val="156734"/>
                </a:solidFill>
              </a:rPr>
              <a:t>africa-rising.net</a:t>
            </a:r>
            <a:endParaRPr lang="en-US" sz="4400" b="1" i="1" dirty="0">
              <a:solidFill>
                <a:srgbClr val="156734"/>
              </a:solidFill>
            </a:endParaRPr>
          </a:p>
        </p:txBody>
      </p:sp>
      <p:grpSp>
        <p:nvGrpSpPr>
          <p:cNvPr id="2" name="Group 1"/>
          <p:cNvGrpSpPr/>
          <p:nvPr userDrawn="1"/>
        </p:nvGrpSpPr>
        <p:grpSpPr>
          <a:xfrm>
            <a:off x="1182636" y="5486400"/>
            <a:ext cx="7086600" cy="857635"/>
            <a:chOff x="1451698" y="5798343"/>
            <a:chExt cx="5863502" cy="709613"/>
          </a:xfrm>
        </p:grpSpPr>
        <p:pic>
          <p:nvPicPr>
            <p:cNvPr id="7" name="Picture 3"/>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451698" y="5798343"/>
              <a:ext cx="709613" cy="709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12" descr="P:\logos\i\ifpri\IFPRI_Logo_Standard.jp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4094392" y="5798343"/>
              <a:ext cx="391511" cy="70961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7" descr="P:\logos\i\iita\IITA_regular-sienna_with slogan (2).JP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6191983" y="5867400"/>
              <a:ext cx="1123217" cy="56435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p:cNvGrpSpPr>
            <a:grpSpLocks/>
          </p:cNvGrpSpPr>
          <p:nvPr userDrawn="1"/>
        </p:nvGrpSpPr>
        <p:grpSpPr bwMode="auto">
          <a:xfrm>
            <a:off x="1188668" y="6543671"/>
            <a:ext cx="7686540" cy="230832"/>
            <a:chOff x="1066800" y="6543986"/>
            <a:chExt cx="7305540" cy="229893"/>
          </a:xfrm>
        </p:grpSpPr>
        <p:sp>
          <p:nvSpPr>
            <p:cNvPr id="11" name="TextBox 6"/>
            <p:cNvSpPr txBox="1">
              <a:spLocks noChangeArrowheads="1"/>
            </p:cNvSpPr>
            <p:nvPr/>
          </p:nvSpPr>
          <p:spPr bwMode="auto">
            <a:xfrm>
              <a:off x="1676400" y="6543986"/>
              <a:ext cx="6695940" cy="229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auto" hangingPunct="1">
                <a:spcBef>
                  <a:spcPts val="0"/>
                </a:spcBef>
                <a:spcAft>
                  <a:spcPts val="0"/>
                </a:spcAft>
                <a:buClr>
                  <a:srgbClr val="5F0500"/>
                </a:buClr>
                <a:defRPr/>
              </a:pPr>
              <a:r>
                <a:rPr lang="en-US" sz="900" i="1" dirty="0" smtClean="0">
                  <a:latin typeface="+mj-lt"/>
                </a:rPr>
                <a:t>The presentation has a Creative Commons </a:t>
              </a:r>
              <a:r>
                <a:rPr lang="en-US" sz="900" i="1" dirty="0" err="1" smtClean="0">
                  <a:latin typeface="+mj-lt"/>
                </a:rPr>
                <a:t>licence</a:t>
              </a:r>
              <a:r>
                <a:rPr lang="en-US" sz="900" i="1" dirty="0" smtClean="0">
                  <a:latin typeface="+mj-lt"/>
                </a:rPr>
                <a:t>. You are free to re-use or distribute this work, provided credit is given to ILRI.</a:t>
              </a:r>
              <a:endParaRPr lang="en-US" sz="900" dirty="0" smtClean="0">
                <a:latin typeface="+mj-lt"/>
              </a:endParaRPr>
            </a:p>
          </p:txBody>
        </p:sp>
        <p:pic>
          <p:nvPicPr>
            <p:cNvPr id="12" name="Picture 11" descr="P:\Pictures&amp;Resources\Icons\by-nc-sa.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066800" y="6554505"/>
              <a:ext cx="598485" cy="209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Picture 12"/>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1_address">
    <p:spTree>
      <p:nvGrpSpPr>
        <p:cNvPr id="1" name=""/>
        <p:cNvGrpSpPr/>
        <p:nvPr/>
      </p:nvGrpSpPr>
      <p:grpSpPr>
        <a:xfrm>
          <a:off x="0" y="0"/>
          <a:ext cx="0" cy="0"/>
          <a:chOff x="0" y="0"/>
          <a:chExt cx="0" cy="0"/>
        </a:xfrm>
      </p:grpSpPr>
      <p:sp>
        <p:nvSpPr>
          <p:cNvPr id="15" name="TextBox 14"/>
          <p:cNvSpPr txBox="1"/>
          <p:nvPr userDrawn="1"/>
        </p:nvSpPr>
        <p:spPr>
          <a:xfrm>
            <a:off x="0" y="3048000"/>
            <a:ext cx="9144000" cy="1138773"/>
          </a:xfrm>
          <a:prstGeom prst="rect">
            <a:avLst/>
          </a:prstGeom>
          <a:noFill/>
        </p:spPr>
        <p:txBody>
          <a:bodyPr wrap="square" rtlCol="0">
            <a:spAutoFit/>
          </a:bodyPr>
          <a:lstStyle/>
          <a:p>
            <a:pPr algn="ctr"/>
            <a:r>
              <a:rPr lang="en-US" sz="2400" i="1" dirty="0" smtClean="0">
                <a:solidFill>
                  <a:srgbClr val="156734"/>
                </a:solidFill>
              </a:rPr>
              <a:t>Africa Research in Sustainable Intensification for the Next Generation</a:t>
            </a:r>
          </a:p>
          <a:p>
            <a:pPr algn="ctr"/>
            <a:r>
              <a:rPr lang="en-US" sz="4400" dirty="0" smtClean="0">
                <a:solidFill>
                  <a:srgbClr val="156734"/>
                </a:solidFill>
              </a:rPr>
              <a:t>africa-rising.net</a:t>
            </a:r>
            <a:endParaRPr lang="en-US" sz="4400" b="1" i="1" dirty="0">
              <a:solidFill>
                <a:srgbClr val="156734"/>
              </a:solidFill>
            </a:endParaRPr>
          </a:p>
        </p:txBody>
      </p:sp>
      <p:grpSp>
        <p:nvGrpSpPr>
          <p:cNvPr id="2" name="Group 1"/>
          <p:cNvGrpSpPr/>
          <p:nvPr userDrawn="1"/>
        </p:nvGrpSpPr>
        <p:grpSpPr>
          <a:xfrm>
            <a:off x="1182636" y="5486400"/>
            <a:ext cx="7086600" cy="857635"/>
            <a:chOff x="1451698" y="5798343"/>
            <a:chExt cx="5863502" cy="709613"/>
          </a:xfrm>
        </p:grpSpPr>
        <p:pic>
          <p:nvPicPr>
            <p:cNvPr id="7" name="Picture 3"/>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451698" y="5798343"/>
              <a:ext cx="709613" cy="709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12" descr="P:\logos\i\ifpri\IFPRI_Logo_Standard.jp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4094392" y="5798343"/>
              <a:ext cx="391511" cy="70961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7" descr="P:\logos\i\iita\IITA_regular-sienna_with slogan (2).JP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6191983" y="5867400"/>
              <a:ext cx="1123217" cy="56435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p:cNvGrpSpPr>
            <a:grpSpLocks/>
          </p:cNvGrpSpPr>
          <p:nvPr userDrawn="1"/>
        </p:nvGrpSpPr>
        <p:grpSpPr bwMode="auto">
          <a:xfrm>
            <a:off x="1188668" y="6543671"/>
            <a:ext cx="7686540" cy="230832"/>
            <a:chOff x="1066800" y="6543986"/>
            <a:chExt cx="7305540" cy="229893"/>
          </a:xfrm>
        </p:grpSpPr>
        <p:sp>
          <p:nvSpPr>
            <p:cNvPr id="11" name="TextBox 6"/>
            <p:cNvSpPr txBox="1">
              <a:spLocks noChangeArrowheads="1"/>
            </p:cNvSpPr>
            <p:nvPr/>
          </p:nvSpPr>
          <p:spPr bwMode="auto">
            <a:xfrm>
              <a:off x="1676400" y="6543986"/>
              <a:ext cx="6695940" cy="229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auto" hangingPunct="1">
                <a:spcBef>
                  <a:spcPts val="0"/>
                </a:spcBef>
                <a:spcAft>
                  <a:spcPts val="0"/>
                </a:spcAft>
                <a:buClr>
                  <a:srgbClr val="5F0500"/>
                </a:buClr>
                <a:defRPr/>
              </a:pPr>
              <a:r>
                <a:rPr lang="en-US" sz="900" i="1" dirty="0" smtClean="0">
                  <a:latin typeface="+mj-lt"/>
                </a:rPr>
                <a:t>The presentation has a Creative Commons </a:t>
              </a:r>
              <a:r>
                <a:rPr lang="en-US" sz="900" i="1" dirty="0" err="1" smtClean="0">
                  <a:latin typeface="+mj-lt"/>
                </a:rPr>
                <a:t>licence</a:t>
              </a:r>
              <a:r>
                <a:rPr lang="en-US" sz="900" i="1" dirty="0" smtClean="0">
                  <a:latin typeface="+mj-lt"/>
                </a:rPr>
                <a:t>. You are free to re-use or distribute this work, provided credit is given to ILRI.</a:t>
              </a:r>
              <a:endParaRPr lang="en-US" sz="900" dirty="0" smtClean="0">
                <a:latin typeface="+mj-lt"/>
              </a:endParaRPr>
            </a:p>
          </p:txBody>
        </p:sp>
        <p:pic>
          <p:nvPicPr>
            <p:cNvPr id="12" name="Picture 11" descr="P:\Pictures&amp;Resources\Icons\by-nc-sa.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066800" y="6554505"/>
              <a:ext cx="598485" cy="209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Picture 12"/>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1394721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9" name="Text Placeholder 8"/>
          <p:cNvSpPr>
            <a:spLocks noGrp="1"/>
          </p:cNvSpPr>
          <p:nvPr>
            <p:ph type="body" sz="quarter" idx="12" hasCustomPrompt="1"/>
          </p:nvPr>
        </p:nvSpPr>
        <p:spPr>
          <a:xfrm>
            <a:off x="533400" y="1676400"/>
            <a:ext cx="7772400" cy="838200"/>
          </a:xfrm>
          <a:prstGeom prst="rect">
            <a:avLst/>
          </a:prstGeom>
        </p:spPr>
        <p:txBody>
          <a:bodyPr/>
          <a:lstStyle>
            <a:lvl1pPr marL="114300" indent="0">
              <a:buClr>
                <a:srgbClr val="712123"/>
              </a:buClr>
              <a:buNone/>
              <a:defRPr sz="4400">
                <a:latin typeface="Gill Sans" pitchFamily="34" charset="0"/>
              </a:defRPr>
            </a:lvl1pPr>
            <a:lvl2pPr>
              <a:buClr>
                <a:srgbClr val="712123"/>
              </a:buClr>
              <a:defRPr sz="2800"/>
            </a:lvl2pPr>
            <a:lvl3pPr>
              <a:buClr>
                <a:srgbClr val="712123"/>
              </a:buClr>
              <a:defRPr sz="2400"/>
            </a:lvl3pPr>
            <a:lvl4pPr>
              <a:buClr>
                <a:srgbClr val="712123"/>
              </a:buClr>
              <a:defRPr sz="2000"/>
            </a:lvl4pPr>
            <a:lvl5pPr>
              <a:buClr>
                <a:srgbClr val="712123"/>
              </a:buClr>
              <a:defRPr sz="1800"/>
            </a:lvl5pPr>
          </a:lstStyle>
          <a:p>
            <a:pPr lvl="0"/>
            <a:r>
              <a:rPr lang="en-US" dirty="0" smtClean="0"/>
              <a:t>Title</a:t>
            </a:r>
            <a:endParaRPr lang="en-US" dirty="0"/>
          </a:p>
        </p:txBody>
      </p:sp>
      <p:pic>
        <p:nvPicPr>
          <p:cNvPr id="4" name="Picture 3"/>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7418629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81000" y="1600200"/>
            <a:ext cx="7620000" cy="685800"/>
          </a:xfrm>
          <a:prstGeom prst="rect">
            <a:avLst/>
          </a:prstGeom>
        </p:spPr>
        <p:txBody>
          <a:bodyPr/>
          <a:lstStyle>
            <a:lvl1pPr>
              <a:defRPr>
                <a:latin typeface="Gill Sans" pitchFamily="34" charset="0"/>
              </a:defRPr>
            </a:lvl1pPr>
          </a:lstStyle>
          <a:p>
            <a:r>
              <a:rPr lang="en-US" dirty="0" smtClean="0"/>
              <a:t>For graphs</a:t>
            </a:r>
            <a:endParaRPr lang="en-US" dirty="0"/>
          </a:p>
        </p:txBody>
      </p:sp>
      <p:sp>
        <p:nvSpPr>
          <p:cNvPr id="5" name="Chart Placeholder 4"/>
          <p:cNvSpPr>
            <a:spLocks noGrp="1"/>
          </p:cNvSpPr>
          <p:nvPr>
            <p:ph type="chart" sz="quarter" idx="11" hasCustomPrompt="1"/>
          </p:nvPr>
        </p:nvSpPr>
        <p:spPr>
          <a:xfrm>
            <a:off x="533400" y="3352800"/>
            <a:ext cx="3733800" cy="2743200"/>
          </a:xfrm>
          <a:prstGeom prst="rect">
            <a:avLst/>
          </a:prstGeom>
          <a:blipFill>
            <a:blip r:embed="rId2" cstate="email">
              <a:extLst>
                <a:ext uri="{28A0092B-C50C-407E-A947-70E740481C1C}">
                  <a14:useLocalDpi xmlns:a14="http://schemas.microsoft.com/office/drawing/2010/main"/>
                </a:ext>
              </a:extLst>
            </a:blip>
            <a:stretch>
              <a:fillRect/>
            </a:stretch>
          </a:blipFill>
        </p:spPr>
        <p:txBody>
          <a:bodyPr/>
          <a:lstStyle>
            <a:lvl1pPr marL="114300" indent="0">
              <a:buNone/>
              <a:defRPr/>
            </a:lvl1pPr>
          </a:lstStyle>
          <a:p>
            <a:r>
              <a:rPr lang="en-US" dirty="0" smtClean="0"/>
              <a:t> </a:t>
            </a:r>
            <a:endParaRPr lang="en-US" dirty="0"/>
          </a:p>
        </p:txBody>
      </p:sp>
    </p:spTree>
    <p:extLst>
      <p:ext uri="{BB962C8B-B14F-4D97-AF65-F5344CB8AC3E}">
        <p14:creationId xmlns:p14="http://schemas.microsoft.com/office/powerpoint/2010/main" val="100370343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95400"/>
            <a:ext cx="7620000" cy="609600"/>
          </a:xfrm>
          <a:prstGeom prst="rect">
            <a:avLst/>
          </a:prstGeom>
        </p:spPr>
        <p:txBody>
          <a:bodyPr/>
          <a:lstStyle>
            <a:lvl1pPr>
              <a:defRPr sz="4400" baseline="0">
                <a:latin typeface="Gill Sans" pitchFamily="34" charset="0"/>
              </a:defRPr>
            </a:lvl1pPr>
          </a:lstStyle>
          <a:p>
            <a:r>
              <a:rPr lang="en-US" dirty="0" smtClean="0"/>
              <a:t>For tables use this format</a:t>
            </a:r>
            <a:endParaRPr lang="en-US" dirty="0"/>
          </a:p>
        </p:txBody>
      </p:sp>
      <p:sp>
        <p:nvSpPr>
          <p:cNvPr id="5" name="Table Placeholder 4"/>
          <p:cNvSpPr>
            <a:spLocks noGrp="1"/>
          </p:cNvSpPr>
          <p:nvPr>
            <p:ph type="tbl" sz="quarter" idx="12"/>
          </p:nvPr>
        </p:nvSpPr>
        <p:spPr>
          <a:xfrm>
            <a:off x="457200" y="2667000"/>
            <a:ext cx="7620000" cy="3733800"/>
          </a:xfrm>
          <a:prstGeom prst="rect">
            <a:avLst/>
          </a:prstGeom>
        </p:spPr>
        <p:txBody>
          <a:bodyPr/>
          <a:lstStyle>
            <a:lvl1pPr marL="114300" indent="0">
              <a:buNone/>
              <a:defRPr/>
            </a:lvl1pPr>
          </a:lstStyle>
          <a:p>
            <a:r>
              <a:rPr lang="en-US" smtClean="0"/>
              <a:t>Click icon to add table</a:t>
            </a:r>
            <a:endParaRPr lang="en-US" dirty="0"/>
          </a:p>
        </p:txBody>
      </p:sp>
      <p:sp>
        <p:nvSpPr>
          <p:cNvPr id="6" name="Text Placeholder 9"/>
          <p:cNvSpPr>
            <a:spLocks noGrp="1"/>
          </p:cNvSpPr>
          <p:nvPr>
            <p:ph type="body" sz="quarter" idx="11" hasCustomPrompt="1"/>
          </p:nvPr>
        </p:nvSpPr>
        <p:spPr>
          <a:xfrm>
            <a:off x="76200" y="0"/>
            <a:ext cx="7620000" cy="1143000"/>
          </a:xfrm>
          <a:prstGeom prst="rect">
            <a:avLst/>
          </a:prstGeom>
        </p:spPr>
        <p:txBody>
          <a:bodyPr/>
          <a:lstStyle>
            <a:lvl1pPr marL="114300" indent="0" algn="l">
              <a:buNone/>
              <a:defRPr sz="4800">
                <a:solidFill>
                  <a:schemeClr val="bg1"/>
                </a:solidFill>
              </a:defRPr>
            </a:lvl1pPr>
          </a:lstStyle>
          <a:p>
            <a:pPr lvl="0"/>
            <a:r>
              <a:rPr lang="en-US" dirty="0" smtClean="0"/>
              <a:t>Title</a:t>
            </a:r>
            <a:endParaRPr lang="en-US" dirty="0"/>
          </a:p>
        </p:txBody>
      </p:sp>
    </p:spTree>
    <p:extLst>
      <p:ext uri="{BB962C8B-B14F-4D97-AF65-F5344CB8AC3E}">
        <p14:creationId xmlns:p14="http://schemas.microsoft.com/office/powerpoint/2010/main" val="4546620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1_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95400"/>
            <a:ext cx="7620000" cy="609600"/>
          </a:xfrm>
          <a:prstGeom prst="rect">
            <a:avLst/>
          </a:prstGeom>
        </p:spPr>
        <p:txBody>
          <a:bodyPr/>
          <a:lstStyle>
            <a:lvl1pPr>
              <a:defRPr baseline="0"/>
            </a:lvl1pPr>
          </a:lstStyle>
          <a:p>
            <a:r>
              <a:rPr lang="en-US" dirty="0" smtClean="0"/>
              <a:t>For tables use this format</a:t>
            </a:r>
            <a:endParaRPr lang="en-US" dirty="0"/>
          </a:p>
        </p:txBody>
      </p:sp>
      <p:sp>
        <p:nvSpPr>
          <p:cNvPr id="5" name="Table Placeholder 4"/>
          <p:cNvSpPr>
            <a:spLocks noGrp="1"/>
          </p:cNvSpPr>
          <p:nvPr>
            <p:ph type="tbl" sz="quarter" idx="12"/>
          </p:nvPr>
        </p:nvSpPr>
        <p:spPr>
          <a:xfrm>
            <a:off x="457200" y="2667000"/>
            <a:ext cx="7620000" cy="3733800"/>
          </a:xfrm>
          <a:prstGeom prst="rect">
            <a:avLst/>
          </a:prstGeom>
        </p:spPr>
        <p:txBody>
          <a:bodyPr/>
          <a:lstStyle>
            <a:lvl1pPr marL="114300" indent="0">
              <a:buNone/>
              <a:defRPr/>
            </a:lvl1pPr>
          </a:lstStyle>
          <a:p>
            <a:r>
              <a:rPr lang="en-US" smtClean="0"/>
              <a:t>Click icon to add table</a:t>
            </a:r>
            <a:endParaRPr lang="en-US" dirty="0"/>
          </a:p>
        </p:txBody>
      </p:sp>
      <p:sp>
        <p:nvSpPr>
          <p:cNvPr id="6" name="Text Placeholder 9"/>
          <p:cNvSpPr>
            <a:spLocks noGrp="1"/>
          </p:cNvSpPr>
          <p:nvPr>
            <p:ph type="body" sz="quarter" idx="11" hasCustomPrompt="1"/>
          </p:nvPr>
        </p:nvSpPr>
        <p:spPr>
          <a:xfrm>
            <a:off x="76200" y="0"/>
            <a:ext cx="7620000" cy="1143000"/>
          </a:xfrm>
          <a:prstGeom prst="rect">
            <a:avLst/>
          </a:prstGeom>
        </p:spPr>
        <p:txBody>
          <a:bodyPr/>
          <a:lstStyle>
            <a:lvl1pPr marL="114300" indent="0" algn="l">
              <a:buNone/>
              <a:defRPr sz="4800">
                <a:solidFill>
                  <a:schemeClr val="bg1"/>
                </a:solidFill>
              </a:defRPr>
            </a:lvl1pPr>
          </a:lstStyle>
          <a:p>
            <a:pPr lvl="0"/>
            <a:r>
              <a:rPr lang="en-US" dirty="0" smtClean="0"/>
              <a:t>Title</a:t>
            </a:r>
            <a:endParaRPr lang="en-US" dirty="0"/>
          </a:p>
        </p:txBody>
      </p:sp>
    </p:spTree>
    <p:extLst>
      <p:ext uri="{BB962C8B-B14F-4D97-AF65-F5344CB8AC3E}">
        <p14:creationId xmlns:p14="http://schemas.microsoft.com/office/powerpoint/2010/main" val="149764855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914400"/>
            <a:ext cx="76200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2209800"/>
            <a:ext cx="7620000" cy="41910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rot="16200000">
            <a:off x="7551738" y="1646237"/>
            <a:ext cx="2438400" cy="365125"/>
          </a:xfrm>
          <a:prstGeom prst="rect">
            <a:avLst/>
          </a:prstGeom>
        </p:spPr>
        <p:txBody>
          <a:bodyPr/>
          <a:lstStyle>
            <a:lvl1pPr>
              <a:defRPr/>
            </a:lvl1pPr>
          </a:lstStyle>
          <a:p>
            <a:pPr>
              <a:defRPr/>
            </a:pPr>
            <a:fld id="{F8B13784-A5A9-4880-90FC-4DAC7DDE0018}" type="datetime1">
              <a:rPr lang="en-US"/>
              <a:pPr>
                <a:defRPr/>
              </a:pPr>
              <a:t>9/8/2016</a:t>
            </a:fld>
            <a:endParaRPr lang="en-US"/>
          </a:p>
        </p:txBody>
      </p:sp>
      <p:sp>
        <p:nvSpPr>
          <p:cNvPr id="5" name="Footer Placeholder 4"/>
          <p:cNvSpPr>
            <a:spLocks noGrp="1"/>
          </p:cNvSpPr>
          <p:nvPr>
            <p:ph type="ftr" sz="quarter" idx="11"/>
          </p:nvPr>
        </p:nvSpPr>
        <p:spPr>
          <a:xfrm rot="16200000">
            <a:off x="7587456" y="4048919"/>
            <a:ext cx="2366963" cy="365125"/>
          </a:xfrm>
          <a:prstGeom prst="rect">
            <a:avLst/>
          </a:prstGeom>
        </p:spPr>
        <p:txBody>
          <a:bodyPr/>
          <a:lstStyle>
            <a:lvl1pPr>
              <a:defRPr/>
            </a:lvl1pPr>
          </a:lstStyle>
          <a:p>
            <a:pPr>
              <a:defRPr/>
            </a:pPr>
            <a:r>
              <a:rPr lang="en-US"/>
              <a:t>Contract Review Seminar</a:t>
            </a:r>
          </a:p>
        </p:txBody>
      </p:sp>
      <p:sp>
        <p:nvSpPr>
          <p:cNvPr id="6" name="Slide Number Placeholder 5"/>
          <p:cNvSpPr>
            <a:spLocks noGrp="1"/>
          </p:cNvSpPr>
          <p:nvPr>
            <p:ph type="sldNum" sz="quarter" idx="12"/>
          </p:nvPr>
        </p:nvSpPr>
        <p:spPr>
          <a:xfrm>
            <a:off x="8458200" y="5648325"/>
            <a:ext cx="685800" cy="396875"/>
          </a:xfrm>
          <a:prstGeom prst="bracketPair">
            <a:avLst>
              <a:gd name="adj" fmla="val 17949"/>
            </a:avLst>
          </a:prstGeom>
        </p:spPr>
        <p:txBody>
          <a:bodyPr/>
          <a:lstStyle>
            <a:lvl1pPr>
              <a:defRPr sz="1100"/>
            </a:lvl1pPr>
          </a:lstStyle>
          <a:p>
            <a:pPr>
              <a:defRPr/>
            </a:pPr>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457200" y="6356350"/>
            <a:ext cx="2133600" cy="365125"/>
          </a:xfrm>
          <a:prstGeom prst="rect">
            <a:avLst/>
          </a:prstGeom>
        </p:spPr>
        <p:txBody>
          <a:bodyPr/>
          <a:lstStyle>
            <a:lvl1pPr>
              <a:defRPr/>
            </a:lvl1pPr>
          </a:lstStyle>
          <a:p>
            <a:pPr>
              <a:defRPr/>
            </a:pPr>
            <a:fld id="{D80E5A56-CDD5-4B0E-8BB7-45C21D4C9A93}" type="datetimeFigureOut">
              <a:rPr lang="en-US"/>
              <a:pPr>
                <a:defRPr/>
              </a:pPr>
              <a:t>9/8/2016</a:t>
            </a:fld>
            <a:endParaRPr lang="en-US"/>
          </a:p>
        </p:txBody>
      </p:sp>
      <p:sp>
        <p:nvSpPr>
          <p:cNvPr id="3" name="Footer Placeholder 4"/>
          <p:cNvSpPr>
            <a:spLocks noGrp="1"/>
          </p:cNvSpPr>
          <p:nvPr>
            <p:ph type="ftr" sz="quarter" idx="11"/>
          </p:nvPr>
        </p:nvSpPr>
        <p:spPr>
          <a:xfrm>
            <a:off x="3124200" y="6356350"/>
            <a:ext cx="28956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6553200" y="6356350"/>
            <a:ext cx="2133600" cy="365125"/>
          </a:xfrm>
          <a:prstGeom prst="rect">
            <a:avLst/>
          </a:prstGeom>
        </p:spPr>
        <p:txBody>
          <a:bodyPr/>
          <a:lstStyle>
            <a:lvl1pPr>
              <a:defRPr/>
            </a:lvl1pPr>
          </a:lstStyle>
          <a:p>
            <a:pPr>
              <a:defRPr/>
            </a:pPr>
            <a:fld id="{2C1F3E8B-F803-4CFB-B232-DD1B2499B82D}"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EBE7A58E-CD38-418C-AC69-FF9DC17E29A4}" type="datetimeFigureOut">
              <a:rPr lang="en-US" smtClean="0"/>
              <a:pPr/>
              <a:t>9/8/2016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D987F028-9A75-443D-B42F-66BD45903155}"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Rectangle 4"/>
          <p:cNvSpPr>
            <a:spLocks noChangeArrowheads="1"/>
          </p:cNvSpPr>
          <p:nvPr/>
        </p:nvSpPr>
        <p:spPr bwMode="auto">
          <a:xfrm>
            <a:off x="549275" y="1193800"/>
            <a:ext cx="8596313" cy="104775"/>
          </a:xfrm>
          <a:prstGeom prst="rect">
            <a:avLst/>
          </a:prstGeom>
          <a:solidFill>
            <a:srgbClr val="006699"/>
          </a:solidFill>
          <a:ln w="9525">
            <a:solidFill>
              <a:schemeClr val="tx1"/>
            </a:solidFill>
            <a:miter lim="800000"/>
            <a:headEnd/>
            <a:tailEnd/>
          </a:ln>
        </p:spPr>
        <p:txBody>
          <a:bodyPr wrap="none" anchor="ctr"/>
          <a:lstStyle/>
          <a:p>
            <a:pPr>
              <a:defRPr/>
            </a:pPr>
            <a:endParaRPr lang="en-US"/>
          </a:p>
        </p:txBody>
      </p:sp>
      <p:sp>
        <p:nvSpPr>
          <p:cNvPr id="3" name="Text Box 8"/>
          <p:cNvSpPr txBox="1">
            <a:spLocks noChangeArrowheads="1"/>
          </p:cNvSpPr>
          <p:nvPr/>
        </p:nvSpPr>
        <p:spPr bwMode="auto">
          <a:xfrm>
            <a:off x="60325" y="6361113"/>
            <a:ext cx="463550" cy="366712"/>
          </a:xfrm>
          <a:prstGeom prst="rect">
            <a:avLst/>
          </a:prstGeom>
          <a:noFill/>
          <a:ln w="9525">
            <a:noFill/>
            <a:miter lim="800000"/>
            <a:headEnd/>
            <a:tailEnd/>
          </a:ln>
        </p:spPr>
        <p:txBody>
          <a:bodyPr wrap="none">
            <a:spAutoFit/>
          </a:bodyPr>
          <a:lstStyle/>
          <a:p>
            <a:pPr>
              <a:defRPr/>
            </a:pPr>
            <a:fld id="{695440B4-267D-4908-83EF-02A5FC71292A}" type="slidenum">
              <a:rPr lang="en-US"/>
              <a:pPr>
                <a:defRPr/>
              </a:pPr>
              <a:t>‹#›</a:t>
            </a:fld>
            <a:endParaRPr lang="en-US"/>
          </a:p>
        </p:txBody>
      </p:sp>
      <p:sp>
        <p:nvSpPr>
          <p:cNvPr id="4" name="Rectangle 2"/>
          <p:cNvSpPr>
            <a:spLocks noGrp="1" noChangeArrowheads="1"/>
          </p:cNvSpPr>
          <p:nvPr>
            <p:ph type="dt" sz="half" idx="10"/>
          </p:nvPr>
        </p:nvSpPr>
        <p:spPr>
          <a:xfrm>
            <a:off x="711200" y="6229350"/>
            <a:ext cx="1930400" cy="514350"/>
          </a:xfrm>
          <a:prstGeom prst="rect">
            <a:avLst/>
          </a:prstGeom>
        </p:spPr>
        <p:txBody>
          <a:bodyPr anchor="b"/>
          <a:lstStyle>
            <a:lvl1pPr eaLnBrk="0" hangingPunct="0">
              <a:spcBef>
                <a:spcPct val="50000"/>
              </a:spcBef>
              <a:defRPr sz="1400">
                <a:solidFill>
                  <a:srgbClr val="5E574E"/>
                </a:solidFill>
                <a:latin typeface="Arial" charset="0"/>
                <a:cs typeface="+mn-cs"/>
              </a:defRPr>
            </a:lvl1pPr>
          </a:lstStyle>
          <a:p>
            <a:pPr>
              <a:defRPr/>
            </a:pPr>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theme" Target="../theme/theme2.xml"/><Relationship Id="rId5" Type="http://schemas.openxmlformats.org/officeDocument/2006/relationships/slideLayout" Target="../slideLayouts/slideLayout16.xml"/><Relationship Id="rId4"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tint val="90000"/>
              </a:schemeClr>
            </a:gs>
            <a:gs pos="100000">
              <a:schemeClr val="bg1">
                <a:shade val="100000"/>
                <a:satMod val="115000"/>
              </a:schemeClr>
            </a:gs>
            <a:gs pos="100000">
              <a:schemeClr val="bg1">
                <a:shade val="70000"/>
                <a:satMod val="130000"/>
              </a:schemeClr>
            </a:gs>
          </a:gsLst>
          <a:path path="circle">
            <a:fillToRect l="20000" t="50000" r="10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 bg1="lt1" tx1="dk1" bg2="lt2" tx2="dk2" accent1="accent1" accent2="accent2" accent3="accent3" accent4="accent4" accent5="accent5" accent6="accent6" hlink="hlink" folHlink="folHlink"/>
  <p:sldLayoutIdLst>
    <p:sldLayoutId id="2147483661" r:id="rId1"/>
    <p:sldLayoutId id="2147483670" r:id="rId2"/>
    <p:sldLayoutId id="2147483667" r:id="rId3"/>
    <p:sldLayoutId id="2147483668" r:id="rId4"/>
    <p:sldLayoutId id="2147483673" r:id="rId5"/>
    <p:sldLayoutId id="2147483681" r:id="rId6"/>
    <p:sldLayoutId id="2147483688" r:id="rId7"/>
    <p:sldLayoutId id="2147483689" r:id="rId8"/>
    <p:sldLayoutId id="2147483691" r:id="rId9"/>
    <p:sldLayoutId id="2147483694" r:id="rId10"/>
    <p:sldLayoutId id="2147483695" r:id="rId11"/>
  </p:sldLayoutIdLst>
  <p:timing>
    <p:tnLst>
      <p:par>
        <p:cTn id="1" dur="indefinite" restart="never" nodeType="tmRoot"/>
      </p:par>
    </p:tnLst>
  </p:timing>
  <p:txStyles>
    <p:titleStyle>
      <a:lvl1pPr algn="l" defTabSz="914400" rtl="0" eaLnBrk="1" latinLnBrk="0" hangingPunct="1">
        <a:spcBef>
          <a:spcPct val="0"/>
        </a:spcBef>
        <a:buNone/>
        <a:defRPr sz="4600" kern="1200" cap="none" spc="-100" baseline="0">
          <a:ln>
            <a:noFill/>
          </a:ln>
          <a:solidFill>
            <a:schemeClr val="tx2"/>
          </a:solidFill>
          <a:effectLst/>
          <a:latin typeface="+mn-lt"/>
          <a:ea typeface="+mj-ea"/>
          <a:cs typeface="+mj-cs"/>
        </a:defRPr>
      </a:lvl1pPr>
    </p:titleStyle>
    <p:bodyStyle>
      <a:lvl1pPr marL="342900" indent="-228600" algn="l" defTabSz="914400" rtl="0" eaLnBrk="1" latinLnBrk="0" hangingPunct="1">
        <a:spcBef>
          <a:spcPct val="20000"/>
        </a:spcBef>
        <a:buClr>
          <a:srgbClr val="156734"/>
        </a:buClr>
        <a:buFont typeface="Wingdings" pitchFamily="2" charset="2"/>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rgbClr val="156734"/>
        </a:buClr>
        <a:buFont typeface="Wingdings" pitchFamily="2" charset="2"/>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rgbClr val="156734"/>
        </a:buClr>
        <a:buFont typeface="Wingdings" pitchFamily="2" charset="2"/>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rgbClr val="156734"/>
        </a:buClr>
        <a:buFont typeface="Wingdings" pitchFamily="2" charset="2"/>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rgbClr val="156734"/>
        </a:buClr>
        <a:buFont typeface="Wingdings" pitchFamily="2" charset="2"/>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Insert picture</a:t>
            </a:r>
            <a:endParaRPr lang="en-US" dirty="0"/>
          </a:p>
        </p:txBody>
      </p:sp>
      <p:sp>
        <p:nvSpPr>
          <p:cNvPr id="3" name="Text Placeholder 2"/>
          <p:cNvSpPr>
            <a:spLocks noGrp="1"/>
          </p:cNvSpPr>
          <p:nvPr>
            <p:ph type="body" idx="1"/>
          </p:nvPr>
        </p:nvSpPr>
        <p:spPr>
          <a:xfrm>
            <a:off x="457200" y="1600201"/>
            <a:ext cx="5181600" cy="29718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736362905"/>
      </p:ext>
    </p:extLst>
  </p:cSld>
  <p:clrMap bg1="lt1" tx1="dk1" bg2="lt2" tx2="dk2" accent1="accent1" accent2="accent2" accent3="accent3" accent4="accent4" accent5="accent5" accent6="accent6" hlink="hlink" folHlink="folHlink"/>
  <p:sldLayoutIdLst>
    <p:sldLayoutId id="2147483675" r:id="rId1"/>
    <p:sldLayoutId id="2147483680" r:id="rId2"/>
    <p:sldLayoutId id="2147483676" r:id="rId3"/>
    <p:sldLayoutId id="2147483666" r:id="rId4"/>
    <p:sldLayoutId id="2147483679" r:id="rId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9.wmf"/><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30.emf"/></Relationships>
</file>

<file path=ppt/slides/_rels/slide29.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xml"/><Relationship Id="rId1" Type="http://schemas.openxmlformats.org/officeDocument/2006/relationships/slideLayout" Target="../slideLayouts/slideLayout6.xml"/><Relationship Id="rId5" Type="http://schemas.openxmlformats.org/officeDocument/2006/relationships/image" Target="../media/image34.png"/><Relationship Id="rId4" Type="http://schemas.openxmlformats.org/officeDocument/2006/relationships/image" Target="../media/image33.png"/></Relationships>
</file>

<file path=ppt/slides/_rels/slide3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png"/><Relationship Id="rId1" Type="http://schemas.openxmlformats.org/officeDocument/2006/relationships/slideLayout" Target="../slideLayouts/slideLayout6.xml"/><Relationship Id="rId6" Type="http://schemas.openxmlformats.org/officeDocument/2006/relationships/image" Target="../media/image41.jpeg"/><Relationship Id="rId5" Type="http://schemas.openxmlformats.org/officeDocument/2006/relationships/image" Target="../media/image40.jpeg"/><Relationship Id="rId4" Type="http://schemas.openxmlformats.org/officeDocument/2006/relationships/image" Target="../media/image39.jpeg"/></Relationships>
</file>

<file path=ppt/slides/_rels/slide3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png"/><Relationship Id="rId1" Type="http://schemas.openxmlformats.org/officeDocument/2006/relationships/slideLayout" Target="../slideLayouts/slideLayout6.xml"/><Relationship Id="rId6" Type="http://schemas.openxmlformats.org/officeDocument/2006/relationships/image" Target="../media/image41.jpeg"/><Relationship Id="rId5" Type="http://schemas.openxmlformats.org/officeDocument/2006/relationships/image" Target="../media/image40.jpeg"/><Relationship Id="rId4" Type="http://schemas.openxmlformats.org/officeDocument/2006/relationships/image" Target="../media/image39.jpeg"/></Relationships>
</file>

<file path=ppt/slides/_rels/slide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6" Type="http://schemas.openxmlformats.org/officeDocument/2006/relationships/image" Target="../media/image46.png"/><Relationship Id="rId5" Type="http://schemas.openxmlformats.org/officeDocument/2006/relationships/image" Target="../media/image45.jpeg"/><Relationship Id="rId4" Type="http://schemas.openxmlformats.org/officeDocument/2006/relationships/image" Target="../media/image44.jpeg"/></Relationships>
</file>

<file path=ppt/slides/_rels/slide4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6" Type="http://schemas.openxmlformats.org/officeDocument/2006/relationships/image" Target="../media/image46.png"/><Relationship Id="rId5" Type="http://schemas.openxmlformats.org/officeDocument/2006/relationships/image" Target="../media/image45.jpeg"/><Relationship Id="rId4" Type="http://schemas.openxmlformats.org/officeDocument/2006/relationships/image" Target="../media/image44.jpeg"/></Relationships>
</file>

<file path=ppt/slides/_rels/slide4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6" Type="http://schemas.openxmlformats.org/officeDocument/2006/relationships/image" Target="../media/image46.png"/><Relationship Id="rId5" Type="http://schemas.openxmlformats.org/officeDocument/2006/relationships/image" Target="../media/image45.jpeg"/><Relationship Id="rId4" Type="http://schemas.openxmlformats.org/officeDocument/2006/relationships/image" Target="../media/image44.jpeg"/></Relationships>
</file>

<file path=ppt/slides/_rels/slide43.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notesSlide" Target="../notesSlides/notesSlide6.xml"/><Relationship Id="rId7" Type="http://schemas.openxmlformats.org/officeDocument/2006/relationships/image" Target="../media/image49.jpeg"/><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48.jpeg"/><Relationship Id="rId5" Type="http://schemas.openxmlformats.org/officeDocument/2006/relationships/image" Target="../media/image47.emf"/><Relationship Id="rId4" Type="http://schemas.openxmlformats.org/officeDocument/2006/relationships/package" Target="../embeddings/Microsoft_Word_Document1.docx"/></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762000" y="1828800"/>
            <a:ext cx="7124700" cy="762000"/>
          </a:xfrm>
        </p:spPr>
        <p:txBody>
          <a:bodyPr/>
          <a:lstStyle/>
          <a:p>
            <a:r>
              <a:rPr lang="en-US" sz="3200" dirty="0" smtClean="0">
                <a:latin typeface="+mn-lt"/>
              </a:rPr>
              <a:t>Africa RISING Malawi Overview</a:t>
            </a:r>
            <a:endParaRPr lang="en-US" sz="3200" dirty="0">
              <a:latin typeface="+mn-lt"/>
            </a:endParaRPr>
          </a:p>
        </p:txBody>
      </p:sp>
      <p:sp>
        <p:nvSpPr>
          <p:cNvPr id="3" name="Text Placeholder 2"/>
          <p:cNvSpPr>
            <a:spLocks noGrp="1"/>
          </p:cNvSpPr>
          <p:nvPr>
            <p:ph type="body" sz="quarter" idx="12"/>
          </p:nvPr>
        </p:nvSpPr>
        <p:spPr>
          <a:xfrm>
            <a:off x="2057400" y="3124200"/>
            <a:ext cx="5334000" cy="1905000"/>
          </a:xfrm>
        </p:spPr>
        <p:txBody>
          <a:bodyPr/>
          <a:lstStyle/>
          <a:p>
            <a:r>
              <a:rPr lang="en-US" dirty="0" smtClean="0">
                <a:latin typeface="+mn-lt"/>
              </a:rPr>
              <a:t>Regis Chikowo, </a:t>
            </a:r>
            <a:r>
              <a:rPr lang="en-US" dirty="0" err="1" smtClean="0">
                <a:latin typeface="+mn-lt"/>
              </a:rPr>
              <a:t>Wezi</a:t>
            </a:r>
            <a:r>
              <a:rPr lang="en-US" dirty="0" smtClean="0">
                <a:latin typeface="+mn-lt"/>
              </a:rPr>
              <a:t> </a:t>
            </a:r>
            <a:r>
              <a:rPr lang="en-US" dirty="0" err="1" smtClean="0">
                <a:latin typeface="+mn-lt"/>
              </a:rPr>
              <a:t>Mhango</a:t>
            </a:r>
            <a:r>
              <a:rPr lang="en-US" dirty="0" smtClean="0">
                <a:latin typeface="+mn-lt"/>
              </a:rPr>
              <a:t>, Edward </a:t>
            </a:r>
            <a:r>
              <a:rPr lang="en-US" dirty="0" err="1" smtClean="0">
                <a:latin typeface="+mn-lt"/>
              </a:rPr>
              <a:t>Mzumara</a:t>
            </a:r>
            <a:r>
              <a:rPr lang="en-US" dirty="0" smtClean="0">
                <a:latin typeface="+mn-lt"/>
              </a:rPr>
              <a:t>, </a:t>
            </a:r>
            <a:r>
              <a:rPr lang="en-US" dirty="0" err="1" smtClean="0">
                <a:latin typeface="+mn-lt"/>
              </a:rPr>
              <a:t>Chiwimbo</a:t>
            </a:r>
            <a:r>
              <a:rPr lang="en-US" dirty="0" smtClean="0">
                <a:latin typeface="+mn-lt"/>
              </a:rPr>
              <a:t> </a:t>
            </a:r>
            <a:r>
              <a:rPr lang="en-US" dirty="0" err="1" smtClean="0">
                <a:latin typeface="+mn-lt"/>
              </a:rPr>
              <a:t>Gwenambira</a:t>
            </a:r>
            <a:r>
              <a:rPr lang="en-US" dirty="0" smtClean="0">
                <a:latin typeface="+mn-lt"/>
              </a:rPr>
              <a:t>, Rowland </a:t>
            </a:r>
            <a:r>
              <a:rPr lang="en-US" dirty="0" err="1" smtClean="0">
                <a:latin typeface="+mn-lt"/>
              </a:rPr>
              <a:t>Chirwa</a:t>
            </a:r>
            <a:r>
              <a:rPr lang="en-US" dirty="0" smtClean="0">
                <a:latin typeface="+mn-lt"/>
              </a:rPr>
              <a:t>,  </a:t>
            </a:r>
            <a:r>
              <a:rPr lang="en-US" dirty="0" err="1" smtClean="0">
                <a:latin typeface="+mn-lt"/>
              </a:rPr>
              <a:t>Sieg</a:t>
            </a:r>
            <a:r>
              <a:rPr lang="en-US" dirty="0" smtClean="0">
                <a:latin typeface="+mn-lt"/>
              </a:rPr>
              <a:t> </a:t>
            </a:r>
            <a:r>
              <a:rPr lang="en-US" dirty="0" err="1" smtClean="0">
                <a:latin typeface="+mn-lt"/>
              </a:rPr>
              <a:t>Snapp</a:t>
            </a:r>
            <a:r>
              <a:rPr lang="en-US" dirty="0" smtClean="0">
                <a:latin typeface="+mn-lt"/>
              </a:rPr>
              <a:t>, et al.</a:t>
            </a:r>
          </a:p>
          <a:p>
            <a:endParaRPr lang="en-US" dirty="0" smtClean="0"/>
          </a:p>
          <a:p>
            <a:endParaRPr lang="en-US" sz="1400" dirty="0" smtClean="0"/>
          </a:p>
          <a:p>
            <a:endParaRPr lang="en-US" dirty="0" smtClean="0"/>
          </a:p>
        </p:txBody>
      </p:sp>
    </p:spTree>
    <p:extLst>
      <p:ext uri="{BB962C8B-B14F-4D97-AF65-F5344CB8AC3E}">
        <p14:creationId xmlns:p14="http://schemas.microsoft.com/office/powerpoint/2010/main" val="24390343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5"/>
          <p:cNvPicPr>
            <a:picLocks noChangeAspect="1"/>
          </p:cNvPicPr>
          <p:nvPr/>
        </p:nvPicPr>
        <p:blipFill>
          <a:blip r:embed="rId3"/>
          <a:srcRect/>
          <a:stretch>
            <a:fillRect/>
          </a:stretch>
        </p:blipFill>
        <p:spPr bwMode="auto">
          <a:xfrm>
            <a:off x="530225" y="765175"/>
            <a:ext cx="7473950" cy="5878513"/>
          </a:xfrm>
          <a:prstGeom prst="rect">
            <a:avLst/>
          </a:prstGeom>
          <a:noFill/>
          <a:ln w="9525">
            <a:noFill/>
            <a:miter lim="800000"/>
            <a:headEnd/>
            <a:tailEnd/>
          </a:ln>
        </p:spPr>
      </p:pic>
      <p:sp>
        <p:nvSpPr>
          <p:cNvPr id="29699" name="TextBox 1"/>
          <p:cNvSpPr txBox="1">
            <a:spLocks noChangeArrowheads="1"/>
          </p:cNvSpPr>
          <p:nvPr/>
        </p:nvSpPr>
        <p:spPr bwMode="auto">
          <a:xfrm>
            <a:off x="7445375" y="6488113"/>
            <a:ext cx="1552575" cy="369887"/>
          </a:xfrm>
          <a:prstGeom prst="rect">
            <a:avLst/>
          </a:prstGeom>
          <a:noFill/>
          <a:ln w="9525">
            <a:noFill/>
            <a:miter lim="800000"/>
            <a:headEnd/>
            <a:tailEnd/>
          </a:ln>
        </p:spPr>
        <p:txBody>
          <a:bodyPr wrap="none">
            <a:spAutoFit/>
          </a:bodyPr>
          <a:lstStyle/>
          <a:p>
            <a:r>
              <a:rPr lang="en-US"/>
              <a:t>Snapp, 1998</a:t>
            </a:r>
          </a:p>
        </p:txBody>
      </p:sp>
      <p:sp>
        <p:nvSpPr>
          <p:cNvPr id="3" name="Rectangle 2"/>
          <p:cNvSpPr/>
          <p:nvPr/>
        </p:nvSpPr>
        <p:spPr>
          <a:xfrm>
            <a:off x="381000" y="0"/>
            <a:ext cx="8032750" cy="830263"/>
          </a:xfrm>
          <a:prstGeom prst="rect">
            <a:avLst/>
          </a:prstGeom>
        </p:spPr>
        <p:txBody>
          <a:bodyPr wrap="none">
            <a:spAutoFit/>
          </a:bodyPr>
          <a:lstStyle/>
          <a:p>
            <a:pPr>
              <a:defRPr/>
            </a:pPr>
            <a:r>
              <a:rPr lang="en-US" sz="4800" dirty="0">
                <a:solidFill>
                  <a:srgbClr val="000090"/>
                </a:solidFill>
                <a:latin typeface="+mj-lt"/>
              </a:rPr>
              <a:t>‘</a:t>
            </a:r>
            <a:r>
              <a:rPr lang="en-US" sz="4800" dirty="0">
                <a:latin typeface="+mj-lt"/>
              </a:rPr>
              <a:t>Mother and baby’ trial design</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10"/>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en-GB"/>
          </a:p>
        </p:txBody>
      </p:sp>
      <p:graphicFrame>
        <p:nvGraphicFramePr>
          <p:cNvPr id="6" name="Organization Chart 2"/>
          <p:cNvGraphicFramePr/>
          <p:nvPr/>
        </p:nvGraphicFramePr>
        <p:xfrm>
          <a:off x="571472" y="1357298"/>
          <a:ext cx="8072494" cy="4786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1371600"/>
            <a:ext cx="8181975" cy="762000"/>
          </a:xfrm>
        </p:spPr>
        <p:txBody>
          <a:bodyPr/>
          <a:lstStyle/>
          <a:p>
            <a:pPr>
              <a:defRPr/>
            </a:pPr>
            <a:r>
              <a:rPr lang="en-US" dirty="0" smtClean="0"/>
              <a:t>Farmers experimented with….</a:t>
            </a:r>
            <a:endParaRPr lang="en-US" dirty="0"/>
          </a:p>
        </p:txBody>
      </p:sp>
      <p:sp>
        <p:nvSpPr>
          <p:cNvPr id="3" name="Content Placeholder 2"/>
          <p:cNvSpPr>
            <a:spLocks noGrp="1"/>
          </p:cNvSpPr>
          <p:nvPr>
            <p:ph idx="1"/>
          </p:nvPr>
        </p:nvSpPr>
        <p:spPr>
          <a:xfrm>
            <a:off x="457200" y="2209800"/>
            <a:ext cx="7772400" cy="4191000"/>
          </a:xfrm>
        </p:spPr>
        <p:txBody>
          <a:bodyPr>
            <a:normAutofit lnSpcReduction="10000"/>
          </a:bodyPr>
          <a:lstStyle/>
          <a:p>
            <a:pPr>
              <a:defRPr/>
            </a:pPr>
            <a:r>
              <a:rPr lang="en-US" sz="2800" dirty="0" smtClean="0"/>
              <a:t>Grain legumes (cowpea, groundnut, soyabean, common bean, pigeonpea)</a:t>
            </a:r>
          </a:p>
          <a:p>
            <a:pPr>
              <a:defRPr/>
            </a:pPr>
            <a:r>
              <a:rPr lang="en-US" sz="2800" dirty="0" smtClean="0"/>
              <a:t>Different crop mixtures </a:t>
            </a:r>
          </a:p>
          <a:p>
            <a:pPr lvl="1">
              <a:buFont typeface="Wingdings" pitchFamily="2" charset="2"/>
              <a:buChar char="ü"/>
              <a:defRPr/>
            </a:pPr>
            <a:r>
              <a:rPr lang="en-US" sz="2600" dirty="0" smtClean="0"/>
              <a:t>maize/legume intercrops</a:t>
            </a:r>
          </a:p>
          <a:p>
            <a:pPr lvl="1">
              <a:buFont typeface="Wingdings" pitchFamily="2" charset="2"/>
              <a:buChar char="ü"/>
              <a:defRPr/>
            </a:pPr>
            <a:r>
              <a:rPr lang="en-US" sz="2600" dirty="0" smtClean="0"/>
              <a:t>Legume –legume intercrops (doubled-up legume technology based on different crop growth habits/architecture</a:t>
            </a:r>
          </a:p>
          <a:p>
            <a:pPr>
              <a:defRPr/>
            </a:pPr>
            <a:r>
              <a:rPr lang="en-US" sz="2800" dirty="0" smtClean="0"/>
              <a:t>Different soil nutrient mangement regimes (organic-inorganic nutrient resources, and their combinations</a:t>
            </a:r>
          </a:p>
          <a:p>
            <a:pPr>
              <a:defRPr/>
            </a:pPr>
            <a:endParaRPr lang="en-US" sz="2800" dirty="0" smtClean="0"/>
          </a:p>
          <a:p>
            <a:pPr>
              <a:defRPr/>
            </a:pPr>
            <a:endParaRPr lang="en-US" sz="2800" dirty="0" smtClean="0"/>
          </a:p>
          <a:p>
            <a:pPr>
              <a:defRPr/>
            </a:pPr>
            <a:endParaRPr lang="en-US" sz="2800" dirty="0" smtClean="0">
              <a:solidFill>
                <a:srgbClr val="7030A0"/>
              </a:solidFill>
            </a:endParaRPr>
          </a:p>
          <a:p>
            <a:pPr>
              <a:defRPr/>
            </a:pPr>
            <a:endParaRPr lang="en-US" sz="2800" dirty="0" smtClean="0"/>
          </a:p>
          <a:p>
            <a:pPr>
              <a:defRPr/>
            </a:pPr>
            <a:endParaRPr lang="en-US" sz="2800" dirty="0" smtClean="0"/>
          </a:p>
          <a:p>
            <a:pPr>
              <a:defRPr/>
            </a:pPr>
            <a:endParaRPr lang="en-US" sz="2800"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1357313"/>
            <a:ext cx="7391400" cy="838200"/>
          </a:xfrm>
        </p:spPr>
        <p:txBody>
          <a:bodyPr/>
          <a:lstStyle/>
          <a:p>
            <a:pPr>
              <a:defRPr/>
            </a:pPr>
            <a:r>
              <a:rPr lang="en-US" sz="4400" b="1" dirty="0" smtClean="0"/>
              <a:t>When land is too constraining..</a:t>
            </a:r>
            <a:endParaRPr lang="en-US" sz="4400" dirty="0"/>
          </a:p>
        </p:txBody>
      </p:sp>
      <p:sp>
        <p:nvSpPr>
          <p:cNvPr id="15363" name="Content Placeholder 2"/>
          <p:cNvSpPr>
            <a:spLocks noGrp="1"/>
          </p:cNvSpPr>
          <p:nvPr>
            <p:ph idx="1"/>
          </p:nvPr>
        </p:nvSpPr>
        <p:spPr bwMode="auto">
          <a:xfrm>
            <a:off x="214312" y="2571751"/>
            <a:ext cx="8624887" cy="2457450"/>
          </a:xfrm>
          <a:noFill/>
          <a:ln>
            <a:miter lim="800000"/>
            <a:headEnd/>
            <a:tailEnd/>
          </a:ln>
        </p:spPr>
        <p:txBody>
          <a:bodyPr vert="horz" wrap="square" lIns="91440" tIns="45720" rIns="91440" bIns="45720" numCol="1" anchor="t" anchorCtr="0" compatLnSpc="1">
            <a:prstTxWarp prst="textNoShape">
              <a:avLst/>
            </a:prstTxWarp>
          </a:bodyPr>
          <a:lstStyle/>
          <a:p>
            <a:r>
              <a:rPr lang="en-US" sz="3200" dirty="0" smtClean="0"/>
              <a:t>Increasing land productivity is a must</a:t>
            </a:r>
          </a:p>
          <a:p>
            <a:pPr lvl="1">
              <a:buFont typeface="Wingdings" pitchFamily="2" charset="2"/>
              <a:buChar char="ü"/>
            </a:pPr>
            <a:r>
              <a:rPr lang="en-US" sz="3000" dirty="0" smtClean="0"/>
              <a:t>We have to go an extra mile with our innovations</a:t>
            </a:r>
          </a:p>
          <a:p>
            <a:pPr lvl="2">
              <a:buFont typeface="Wingdings" pitchFamily="2" charset="2"/>
              <a:buChar char="Ø"/>
            </a:pPr>
            <a:r>
              <a:rPr lang="en-US" sz="2800" dirty="0" smtClean="0"/>
              <a:t>Beyond the ‘low hanging fruits’ </a:t>
            </a:r>
          </a:p>
          <a:p>
            <a:pPr lvl="2"/>
            <a:endParaRPr lang="en-US" sz="2800" dirty="0" smtClean="0"/>
          </a:p>
          <a:p>
            <a:endParaRPr lang="en-US" sz="2800" dirty="0" smtClean="0"/>
          </a:p>
          <a:p>
            <a:endParaRPr lang="en-US" dirty="0" smtClean="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1371600"/>
            <a:ext cx="8181975" cy="990600"/>
          </a:xfrm>
        </p:spPr>
        <p:txBody>
          <a:bodyPr/>
          <a:lstStyle/>
          <a:p>
            <a:pPr algn="ctr">
              <a:defRPr/>
            </a:pPr>
            <a:r>
              <a:rPr lang="en-US" sz="3200" b="1" dirty="0" smtClean="0"/>
              <a:t>The doubled-up legume technology</a:t>
            </a:r>
            <a:br>
              <a:rPr lang="en-US" sz="3200" b="1" dirty="0" smtClean="0"/>
            </a:br>
            <a:r>
              <a:rPr lang="en-US" sz="3200" dirty="0" smtClean="0">
                <a:effectLst>
                  <a:outerShdw blurRad="38100" dist="38100" dir="2700000" algn="tl">
                    <a:srgbClr val="000000">
                      <a:alpha val="43137"/>
                    </a:srgbClr>
                  </a:outerShdw>
                </a:effectLst>
              </a:rPr>
              <a:t>Intercropping two grain legumes</a:t>
            </a:r>
            <a:endParaRPr lang="en-US" sz="3200"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685800" y="2667000"/>
            <a:ext cx="7772400" cy="4191000"/>
          </a:xfrm>
        </p:spPr>
        <p:txBody>
          <a:bodyPr>
            <a:normAutofit lnSpcReduction="10000"/>
          </a:bodyPr>
          <a:lstStyle/>
          <a:p>
            <a:pPr marL="342900" lvl="1">
              <a:defRPr/>
            </a:pPr>
            <a:r>
              <a:rPr lang="en-US" sz="2800" dirty="0" smtClean="0"/>
              <a:t>Legume –legume intercrops (double legume) based on different crop growth habits /architecture</a:t>
            </a:r>
          </a:p>
          <a:p>
            <a:pPr marL="708660" lvl="2">
              <a:buFont typeface="Wingdings" pitchFamily="2" charset="2"/>
              <a:buChar char="ü"/>
              <a:defRPr/>
            </a:pPr>
            <a:r>
              <a:rPr lang="en-US" sz="2600" dirty="0" smtClean="0"/>
              <a:t> one of the crops starts growth slowly</a:t>
            </a:r>
          </a:p>
          <a:p>
            <a:pPr marL="708660" lvl="2">
              <a:buFont typeface="Wingdings" pitchFamily="2" charset="2"/>
              <a:buChar char="ü"/>
              <a:defRPr/>
            </a:pPr>
            <a:r>
              <a:rPr lang="en-US" sz="2600" dirty="0" smtClean="0"/>
              <a:t>Both crops planted at their optimum spacing (as in sole cropping – additive intercropping design)</a:t>
            </a:r>
          </a:p>
          <a:p>
            <a:pPr marL="982980" lvl="3">
              <a:buFont typeface="Wingdings" pitchFamily="2" charset="2"/>
              <a:buChar char="Ø"/>
              <a:defRPr/>
            </a:pPr>
            <a:r>
              <a:rPr lang="en-US" sz="2200" dirty="0" smtClean="0"/>
              <a:t> two grain crops harvested</a:t>
            </a:r>
          </a:p>
          <a:p>
            <a:pPr marL="982980" lvl="3">
              <a:buFont typeface="Wingdings" pitchFamily="2" charset="2"/>
              <a:buChar char="Ø"/>
              <a:defRPr/>
            </a:pPr>
            <a:r>
              <a:rPr lang="en-US" sz="2200" dirty="0" smtClean="0"/>
              <a:t> soil fertility benefits larger</a:t>
            </a:r>
          </a:p>
          <a:p>
            <a:pPr>
              <a:defRPr/>
            </a:pPr>
            <a:r>
              <a:rPr lang="en-US" sz="2800" dirty="0" smtClean="0"/>
              <a:t> The </a:t>
            </a:r>
            <a:r>
              <a:rPr lang="en-US" sz="2800" dirty="0" err="1" smtClean="0"/>
              <a:t>pigeonpea</a:t>
            </a:r>
            <a:r>
              <a:rPr lang="en-US" sz="2800" dirty="0" smtClean="0"/>
              <a:t>/groundnut doubled up system the best</a:t>
            </a:r>
          </a:p>
          <a:p>
            <a:pPr>
              <a:defRPr/>
            </a:pPr>
            <a:endParaRPr lang="en-US" sz="2800" dirty="0" smtClean="0"/>
          </a:p>
          <a:p>
            <a:pPr>
              <a:defRPr/>
            </a:pPr>
            <a:endParaRPr lang="en-US" sz="2800" dirty="0" smtClean="0"/>
          </a:p>
          <a:p>
            <a:pPr>
              <a:defRPr/>
            </a:pPr>
            <a:endParaRPr lang="en-US" sz="2800" dirty="0" smtClean="0">
              <a:solidFill>
                <a:srgbClr val="7030A0"/>
              </a:solidFill>
            </a:endParaRPr>
          </a:p>
          <a:p>
            <a:pPr>
              <a:defRPr/>
            </a:pPr>
            <a:endParaRPr lang="en-US" sz="2800" dirty="0" smtClean="0"/>
          </a:p>
          <a:p>
            <a:pPr>
              <a:defRPr/>
            </a:pPr>
            <a:endParaRPr lang="en-US" sz="2800" dirty="0" smtClean="0"/>
          </a:p>
          <a:p>
            <a:pPr>
              <a:defRPr/>
            </a:pPr>
            <a:endParaRPr lang="en-US" sz="2800"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14438"/>
            <a:ext cx="8929688" cy="1143000"/>
          </a:xfrm>
        </p:spPr>
        <p:txBody>
          <a:bodyPr>
            <a:noAutofit/>
          </a:bodyPr>
          <a:lstStyle/>
          <a:p>
            <a:pPr>
              <a:defRPr/>
            </a:pPr>
            <a:r>
              <a:rPr lang="en-GB" sz="3200" u="sng" dirty="0" smtClean="0"/>
              <a:t>Doubled-up legumes </a:t>
            </a:r>
            <a:r>
              <a:rPr lang="en-GB" sz="3200" dirty="0" smtClean="0"/>
              <a:t>– intercropping 2 legumes that have little inter-specific competition for resources</a:t>
            </a:r>
            <a:endParaRPr lang="en-GB" sz="3200" dirty="0"/>
          </a:p>
        </p:txBody>
      </p:sp>
      <p:pic>
        <p:nvPicPr>
          <p:cNvPr id="32771" name="Picture 2" descr="C:\Users\Regis\Desktop\DSC05020.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500188" y="2286000"/>
            <a:ext cx="6275387" cy="4192588"/>
          </a:xfrm>
          <a:noFill/>
          <a:ln>
            <a:miter lim="800000"/>
            <a:headEnd/>
            <a:tailEnd/>
          </a:ln>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5562600"/>
            <a:ext cx="8077200" cy="838200"/>
          </a:xfrm>
        </p:spPr>
        <p:txBody>
          <a:bodyPr/>
          <a:lstStyle/>
          <a:p>
            <a:r>
              <a:rPr lang="en-US" sz="2800" dirty="0" smtClean="0"/>
              <a:t>When groundnut is almost mature, </a:t>
            </a:r>
            <a:r>
              <a:rPr lang="en-US" sz="2800" dirty="0" err="1" smtClean="0"/>
              <a:t>pigeonpea</a:t>
            </a:r>
            <a:r>
              <a:rPr lang="en-US" sz="2800" dirty="0" smtClean="0"/>
              <a:t> begins vigorous growth</a:t>
            </a:r>
            <a:endParaRPr lang="en-US" sz="2800" dirty="0"/>
          </a:p>
        </p:txBody>
      </p:sp>
      <p:pic>
        <p:nvPicPr>
          <p:cNvPr id="1026" name="Picture 2"/>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2286000" y="1219200"/>
            <a:ext cx="5588000" cy="41910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447800"/>
            <a:ext cx="7620000" cy="609600"/>
          </a:xfrm>
        </p:spPr>
        <p:txBody>
          <a:bodyPr/>
          <a:lstStyle/>
          <a:p>
            <a:r>
              <a:rPr lang="en-US" sz="2800" dirty="0" err="1" smtClean="0"/>
              <a:t>Understorey</a:t>
            </a:r>
            <a:r>
              <a:rPr lang="en-US" sz="2800" dirty="0" smtClean="0"/>
              <a:t> groundnut has since been harvested….!!!</a:t>
            </a:r>
            <a:endParaRPr lang="en-US" sz="2800" dirty="0"/>
          </a:p>
        </p:txBody>
      </p:sp>
      <p:pic>
        <p:nvPicPr>
          <p:cNvPr id="3074" name="Picture 2"/>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473200" y="2209800"/>
            <a:ext cx="5588000" cy="41910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750" y="1357313"/>
            <a:ext cx="8610600" cy="715962"/>
          </a:xfrm>
        </p:spPr>
        <p:txBody>
          <a:bodyPr>
            <a:noAutofit/>
          </a:bodyPr>
          <a:lstStyle/>
          <a:p>
            <a:pPr>
              <a:defRPr/>
            </a:pPr>
            <a:r>
              <a:rPr lang="en-GB" sz="2800" b="1" dirty="0" smtClean="0"/>
              <a:t>Livestock </a:t>
            </a:r>
            <a:r>
              <a:rPr lang="en-GB" sz="2800" b="1" dirty="0"/>
              <a:t>feed </a:t>
            </a:r>
            <a:r>
              <a:rPr lang="en-GB" sz="2800" b="1" dirty="0" smtClean="0"/>
              <a:t>as a major challenge to dairy intensification...</a:t>
            </a:r>
            <a:endParaRPr lang="en-US" sz="2800" dirty="0"/>
          </a:p>
        </p:txBody>
      </p:sp>
      <p:sp>
        <p:nvSpPr>
          <p:cNvPr id="35843" name="Content Placeholder 2"/>
          <p:cNvSpPr>
            <a:spLocks noGrp="1"/>
          </p:cNvSpPr>
          <p:nvPr>
            <p:ph idx="1"/>
          </p:nvPr>
        </p:nvSpPr>
        <p:spPr bwMode="auto">
          <a:xfrm>
            <a:off x="357188" y="2286000"/>
            <a:ext cx="8229600" cy="2928938"/>
          </a:xfrm>
          <a:noFill/>
          <a:ln>
            <a:miter lim="800000"/>
            <a:headEnd/>
            <a:tailEnd/>
          </a:ln>
        </p:spPr>
        <p:txBody>
          <a:bodyPr vert="horz" wrap="square" lIns="91440" tIns="45720" rIns="91440" bIns="45720" numCol="1" anchor="t" anchorCtr="0" compatLnSpc="1">
            <a:prstTxWarp prst="textNoShape">
              <a:avLst/>
            </a:prstTxWarp>
          </a:bodyPr>
          <a:lstStyle/>
          <a:p>
            <a:pPr algn="just"/>
            <a:r>
              <a:rPr lang="en-GB" sz="2600" smtClean="0"/>
              <a:t>88 percent of farmers use grass sourced from  wetlands  - poor quality</a:t>
            </a:r>
          </a:p>
          <a:p>
            <a:pPr algn="just"/>
            <a:r>
              <a:rPr lang="en-GB" sz="2600" smtClean="0"/>
              <a:t>46% of farmers cultivated napier grass</a:t>
            </a:r>
          </a:p>
          <a:p>
            <a:pPr algn="just"/>
            <a:r>
              <a:rPr lang="en-GB" sz="2600" smtClean="0"/>
              <a:t>Only 17 percent of the farmers using </a:t>
            </a:r>
            <a:r>
              <a:rPr lang="en-GB" sz="2600" i="1" smtClean="0"/>
              <a:t>Leucaena</a:t>
            </a:r>
            <a:r>
              <a:rPr lang="en-GB" sz="2600" smtClean="0"/>
              <a:t> species</a:t>
            </a: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0063" y="1071563"/>
            <a:ext cx="8472487" cy="800100"/>
          </a:xfrm>
        </p:spPr>
        <p:txBody>
          <a:bodyPr/>
          <a:lstStyle/>
          <a:p>
            <a:pPr>
              <a:defRPr/>
            </a:pPr>
            <a:r>
              <a:rPr lang="en-GB" sz="4400" dirty="0" smtClean="0"/>
              <a:t>What are the opportunities for this ?..</a:t>
            </a:r>
            <a:endParaRPr lang="en-GB" sz="4400" dirty="0"/>
          </a:p>
        </p:txBody>
      </p:sp>
      <p:pic>
        <p:nvPicPr>
          <p:cNvPr id="36867" name="Picture 5"/>
          <p:cNvPicPr>
            <a:picLocks noGrp="1" noChangeAspect="1" noChangeArrowheads="1"/>
          </p:cNvPicPr>
          <p:nvPr>
            <p:ph idx="1"/>
          </p:nvPr>
        </p:nvPicPr>
        <p:blipFill>
          <a:blip r:embed="rId2"/>
          <a:srcRect/>
          <a:stretch>
            <a:fillRect/>
          </a:stretch>
        </p:blipFill>
        <p:spPr bwMode="auto">
          <a:xfrm>
            <a:off x="293688" y="1981200"/>
            <a:ext cx="4887912" cy="3657600"/>
          </a:xfrm>
          <a:noFill/>
          <a:ln>
            <a:miter lim="800000"/>
            <a:headEnd/>
            <a:tailEnd/>
          </a:ln>
        </p:spPr>
      </p:pic>
      <p:pic>
        <p:nvPicPr>
          <p:cNvPr id="36868"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91000" y="2057400"/>
            <a:ext cx="4876800" cy="36576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676400"/>
            <a:ext cx="2743200" cy="792162"/>
          </a:xfrm>
          <a:solidFill>
            <a:schemeClr val="accent6">
              <a:lumMod val="75000"/>
            </a:schemeClr>
          </a:solidFill>
        </p:spPr>
        <p:txBody>
          <a:bodyPr>
            <a:normAutofit fontScale="90000"/>
          </a:bodyPr>
          <a:lstStyle/>
          <a:p>
            <a:r>
              <a:rPr lang="en-US" sz="5400" b="1" dirty="0" smtClean="0">
                <a:latin typeface="Arial" pitchFamily="34" charset="0"/>
                <a:cs typeface="Arial" pitchFamily="34" charset="0"/>
              </a:rPr>
              <a:t>Malawi </a:t>
            </a:r>
            <a:endParaRPr lang="en-US" sz="5400" b="1" dirty="0">
              <a:latin typeface="Arial" pitchFamily="34" charset="0"/>
              <a:cs typeface="Arial" pitchFamily="34" charset="0"/>
            </a:endParaRPr>
          </a:p>
        </p:txBody>
      </p:sp>
      <p:sp>
        <p:nvSpPr>
          <p:cNvPr id="3" name="Content Placeholder 2"/>
          <p:cNvSpPr>
            <a:spLocks noGrp="1"/>
          </p:cNvSpPr>
          <p:nvPr>
            <p:ph sz="half" idx="1"/>
          </p:nvPr>
        </p:nvSpPr>
        <p:spPr>
          <a:xfrm>
            <a:off x="228600" y="2819400"/>
            <a:ext cx="4724400" cy="3154363"/>
          </a:xfrm>
        </p:spPr>
        <p:txBody>
          <a:bodyPr>
            <a:normAutofit/>
          </a:bodyPr>
          <a:lstStyle/>
          <a:p>
            <a:r>
              <a:rPr lang="en-US" sz="3200" dirty="0" smtClean="0">
                <a:cs typeface="Arial" pitchFamily="34" charset="0"/>
              </a:rPr>
              <a:t>15million people</a:t>
            </a:r>
          </a:p>
          <a:p>
            <a:r>
              <a:rPr lang="en-US" sz="3200" dirty="0" smtClean="0">
                <a:cs typeface="Arial" pitchFamily="34" charset="0"/>
              </a:rPr>
              <a:t>Agricultural based economy</a:t>
            </a:r>
          </a:p>
          <a:p>
            <a:r>
              <a:rPr lang="en-US" sz="3200" dirty="0" smtClean="0">
                <a:cs typeface="Arial" pitchFamily="34" charset="0"/>
              </a:rPr>
              <a:t>Area: 118,000km</a:t>
            </a:r>
            <a:r>
              <a:rPr lang="en-US" sz="3200" baseline="30000" dirty="0" smtClean="0">
                <a:cs typeface="Arial" pitchFamily="34" charset="0"/>
              </a:rPr>
              <a:t>2</a:t>
            </a:r>
          </a:p>
          <a:p>
            <a:pPr lvl="1"/>
            <a:r>
              <a:rPr lang="en-US" dirty="0" smtClean="0">
                <a:cs typeface="Arial" pitchFamily="34" charset="0"/>
              </a:rPr>
              <a:t>Small land holdings</a:t>
            </a:r>
          </a:p>
          <a:p>
            <a:endParaRPr lang="en-US" sz="4000" dirty="0" smtClean="0"/>
          </a:p>
          <a:p>
            <a:pPr>
              <a:buNone/>
            </a:pPr>
            <a:endParaRPr lang="en-US" dirty="0" smtClean="0"/>
          </a:p>
          <a:p>
            <a:endParaRPr lang="en-US" dirty="0" smtClean="0"/>
          </a:p>
        </p:txBody>
      </p:sp>
      <p:sp>
        <p:nvSpPr>
          <p:cNvPr id="4" name="Content Placeholder 3"/>
          <p:cNvSpPr>
            <a:spLocks noGrp="1"/>
          </p:cNvSpPr>
          <p:nvPr>
            <p:ph sz="half" idx="2"/>
          </p:nvPr>
        </p:nvSpPr>
        <p:spPr>
          <a:xfrm>
            <a:off x="4953000" y="1600200"/>
            <a:ext cx="3733800" cy="4525963"/>
          </a:xfrm>
        </p:spPr>
        <p:txBody>
          <a:bodyPr>
            <a:normAutofit/>
          </a:bodyPr>
          <a:lstStyle/>
          <a:p>
            <a:r>
              <a:rPr lang="en-US" dirty="0" smtClean="0"/>
              <a:t>Insert map</a:t>
            </a:r>
            <a:endParaRPr lang="en-US" dirty="0"/>
          </a:p>
        </p:txBody>
      </p:sp>
      <p:pic>
        <p:nvPicPr>
          <p:cNvPr id="5" name="Picture 2" descr="coladdel"/>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105400" y="228600"/>
            <a:ext cx="3554730" cy="6629400"/>
          </a:xfrm>
          <a:prstGeom prst="rect">
            <a:avLst/>
          </a:prstGeom>
          <a:noFill/>
          <a:ln w="38100">
            <a:solidFill>
              <a:schemeClr val="tx1"/>
            </a:solidFill>
            <a:miter lim="800000"/>
            <a:headEnd/>
            <a:tailEnd/>
          </a:ln>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785813" y="1285875"/>
            <a:ext cx="8143875" cy="800100"/>
          </a:xfrm>
        </p:spPr>
        <p:txBody>
          <a:bodyPr/>
          <a:lstStyle/>
          <a:p>
            <a:pPr>
              <a:defRPr/>
            </a:pPr>
            <a:r>
              <a:rPr lang="en-US" sz="3200" dirty="0" smtClean="0"/>
              <a:t>Establishing fodder trees around farm boundaries </a:t>
            </a:r>
          </a:p>
        </p:txBody>
      </p:sp>
      <p:pic>
        <p:nvPicPr>
          <p:cNvPr id="37891" name="Picture 2" descr="C:\Users\AMulwafu\Pictures\Africa RISING in Dedza\DSC05172.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44463" y="2414588"/>
            <a:ext cx="4876800" cy="2743200"/>
          </a:xfrm>
          <a:prstGeom prst="rect">
            <a:avLst/>
          </a:prstGeom>
          <a:noFill/>
          <a:ln w="9525">
            <a:noFill/>
            <a:miter lim="800000"/>
            <a:headEnd/>
            <a:tailEnd/>
          </a:ln>
        </p:spPr>
      </p:pic>
      <p:pic>
        <p:nvPicPr>
          <p:cNvPr id="37892" name="Picture 3" descr="C:\Users\AMulwafu\Pictures\Africa- RISING photos\DSC_0263.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859338" y="2349500"/>
            <a:ext cx="4141787" cy="2743200"/>
          </a:xfrm>
          <a:prstGeom prst="rect">
            <a:avLst/>
          </a:prstGeom>
          <a:noFill/>
          <a:ln w="9525">
            <a:noFill/>
            <a:miter lim="800000"/>
            <a:headEnd/>
            <a:tailEnd/>
          </a:ln>
        </p:spPr>
      </p:pic>
      <p:cxnSp>
        <p:nvCxnSpPr>
          <p:cNvPr id="8" name="Straight Arrow Connector 7"/>
          <p:cNvCxnSpPr/>
          <p:nvPr/>
        </p:nvCxnSpPr>
        <p:spPr>
          <a:xfrm rot="5400000">
            <a:off x="6608763" y="2606675"/>
            <a:ext cx="1643062" cy="1588"/>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85813" y="1071563"/>
            <a:ext cx="7405687" cy="928687"/>
          </a:xfrm>
        </p:spPr>
        <p:txBody>
          <a:bodyPr/>
          <a:lstStyle/>
          <a:p>
            <a:pPr>
              <a:defRPr/>
            </a:pPr>
            <a:r>
              <a:rPr lang="en-GB" dirty="0" smtClean="0"/>
              <a:t>Food and nutritional security</a:t>
            </a:r>
            <a:endParaRPr lang="en-GB" dirty="0"/>
          </a:p>
        </p:txBody>
      </p:sp>
      <p:pic>
        <p:nvPicPr>
          <p:cNvPr id="38915" name="Picture 2" descr="C:\Users\Regis\Pictures\20-03-2013\DSC05133.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428750" y="2000250"/>
            <a:ext cx="6245225" cy="4171950"/>
          </a:xfrm>
          <a:noFill/>
          <a:ln>
            <a:miter lim="800000"/>
            <a:headEnd/>
            <a:tailEnd/>
          </a:ln>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750" y="1285875"/>
            <a:ext cx="8858250" cy="762000"/>
          </a:xfrm>
        </p:spPr>
        <p:txBody>
          <a:bodyPr/>
          <a:lstStyle/>
          <a:p>
            <a:pPr>
              <a:defRPr/>
            </a:pPr>
            <a:r>
              <a:rPr lang="en-US" sz="3600" dirty="0" smtClean="0"/>
              <a:t>Biochemistry with smallholder farmers in Malawi!</a:t>
            </a:r>
            <a:endParaRPr lang="en-US" sz="3600" dirty="0"/>
          </a:p>
        </p:txBody>
      </p:sp>
      <p:pic>
        <p:nvPicPr>
          <p:cNvPr id="40963" name="Picture 11"/>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00063" y="2714625"/>
            <a:ext cx="2895600" cy="2171700"/>
          </a:xfrm>
          <a:prstGeom prst="rect">
            <a:avLst/>
          </a:prstGeom>
          <a:noFill/>
          <a:ln w="9525">
            <a:noFill/>
            <a:miter lim="800000"/>
            <a:headEnd/>
            <a:tailEnd/>
          </a:ln>
        </p:spPr>
      </p:pic>
      <p:sp>
        <p:nvSpPr>
          <p:cNvPr id="7" name="Right Arrow 6"/>
          <p:cNvSpPr/>
          <p:nvPr/>
        </p:nvSpPr>
        <p:spPr>
          <a:xfrm>
            <a:off x="3571875" y="3500438"/>
            <a:ext cx="785813" cy="7143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pic>
        <p:nvPicPr>
          <p:cNvPr id="40965" name="Picture 8"/>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72000" y="2357438"/>
            <a:ext cx="4071938" cy="2882900"/>
          </a:xfrm>
          <a:prstGeom prst="rect">
            <a:avLst/>
          </a:prstGeom>
          <a:noFill/>
          <a:ln w="9525">
            <a:noFill/>
            <a:miter lim="800000"/>
            <a:headEnd/>
            <a:tailEnd/>
          </a:ln>
        </p:spPr>
      </p:pic>
      <p:sp>
        <p:nvSpPr>
          <p:cNvPr id="13" name="Title 1"/>
          <p:cNvSpPr txBox="1">
            <a:spLocks/>
          </p:cNvSpPr>
          <p:nvPr/>
        </p:nvSpPr>
        <p:spPr>
          <a:xfrm>
            <a:off x="285750" y="5429250"/>
            <a:ext cx="8858250" cy="762000"/>
          </a:xfrm>
          <a:prstGeom prst="rect">
            <a:avLst/>
          </a:prstGeom>
        </p:spPr>
        <p:txBody>
          <a:bodyPr/>
          <a:lstStyle/>
          <a:p>
            <a:pPr eaLnBrk="0" hangingPunct="0">
              <a:defRPr/>
            </a:pPr>
            <a:r>
              <a:rPr lang="en-US" sz="3600" spc="-100" dirty="0">
                <a:solidFill>
                  <a:schemeClr val="tx2"/>
                </a:solidFill>
                <a:latin typeface="+mn-lt"/>
                <a:ea typeface="+mj-ea"/>
                <a:cs typeface="+mj-cs"/>
              </a:rPr>
              <a:t>Production of soyabean flour for nutritious soya porridge! (mixture of soya, groundnut and maize)</a:t>
            </a: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143000"/>
            <a:ext cx="7620000" cy="714375"/>
          </a:xfrm>
        </p:spPr>
        <p:txBody>
          <a:bodyPr/>
          <a:lstStyle/>
          <a:p>
            <a:pPr>
              <a:defRPr/>
            </a:pPr>
            <a:r>
              <a:rPr lang="en-US" sz="3600" dirty="0" smtClean="0"/>
              <a:t>… and men also came for ‘cooking lessons’</a:t>
            </a:r>
            <a:endParaRPr lang="en-US" sz="3600" dirty="0"/>
          </a:p>
        </p:txBody>
      </p:sp>
      <p:pic>
        <p:nvPicPr>
          <p:cNvPr id="43011" name="Picture 2" descr="C:\Users\Dr Chikowo\Desktop\ARUSHA 2014\Nutrition workshops\Part of the patrons to the open day.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473200" y="2209800"/>
            <a:ext cx="5588000" cy="4191000"/>
          </a:xfrm>
          <a:noFill/>
          <a:ln>
            <a:miter lim="800000"/>
            <a:headEnd/>
            <a:tailEnd/>
          </a:ln>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1214438"/>
            <a:ext cx="8429625" cy="785812"/>
          </a:xfrm>
        </p:spPr>
        <p:txBody>
          <a:bodyPr/>
          <a:lstStyle/>
          <a:p>
            <a:pPr>
              <a:defRPr/>
            </a:pPr>
            <a:r>
              <a:rPr lang="en-US" dirty="0" smtClean="0"/>
              <a:t> </a:t>
            </a:r>
            <a:r>
              <a:rPr lang="en-US" sz="3200" dirty="0" smtClean="0"/>
              <a:t>Farmer gives further explanations on the product</a:t>
            </a:r>
            <a:endParaRPr lang="en-US" sz="3200" dirty="0"/>
          </a:p>
        </p:txBody>
      </p:sp>
      <p:pic>
        <p:nvPicPr>
          <p:cNvPr id="41987" name="Picture 2" descr="C:\Users\Dr Chikowo\Desktop\ARUSHA 2014\Nutrition workshops\Coffee made from Soya beans.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473200" y="2209800"/>
            <a:ext cx="5588000" cy="4191000"/>
          </a:xfrm>
          <a:noFill/>
          <a:ln>
            <a:miter lim="800000"/>
            <a:headEnd/>
            <a:tailEnd/>
          </a:ln>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57250" y="1214438"/>
            <a:ext cx="7715250" cy="785812"/>
          </a:xfrm>
        </p:spPr>
        <p:txBody>
          <a:bodyPr/>
          <a:lstStyle/>
          <a:p>
            <a:pPr>
              <a:defRPr/>
            </a:pPr>
            <a:r>
              <a:rPr lang="en-US" sz="3200" dirty="0" smtClean="0"/>
              <a:t>Climbing beans: possibilities in </a:t>
            </a:r>
            <a:r>
              <a:rPr lang="en-US" sz="3200" dirty="0" err="1" smtClean="0"/>
              <a:t>Linthipe</a:t>
            </a:r>
            <a:endParaRPr lang="en-US" sz="3200" dirty="0"/>
          </a:p>
        </p:txBody>
      </p:sp>
      <p:pic>
        <p:nvPicPr>
          <p:cNvPr id="13315" name="Picture 2"/>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5143500" y="2214563"/>
            <a:ext cx="3714750" cy="2786062"/>
          </a:xfrm>
          <a:noFill/>
          <a:ln>
            <a:miter lim="800000"/>
            <a:headEnd/>
            <a:tailEnd/>
          </a:ln>
        </p:spPr>
      </p:pic>
      <p:pic>
        <p:nvPicPr>
          <p:cNvPr id="13316" name="Picture 4"/>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5750" y="2143125"/>
            <a:ext cx="3905250" cy="2928938"/>
          </a:xfrm>
          <a:prstGeom prst="rect">
            <a:avLst/>
          </a:prstGeom>
          <a:noFill/>
          <a:ln w="9525">
            <a:noFill/>
            <a:miter lim="800000"/>
            <a:headEnd/>
            <a:tailEnd/>
          </a:ln>
        </p:spPr>
      </p:pic>
      <p:sp>
        <p:nvSpPr>
          <p:cNvPr id="5" name="Right Arrow 4"/>
          <p:cNvSpPr/>
          <p:nvPr/>
        </p:nvSpPr>
        <p:spPr>
          <a:xfrm>
            <a:off x="4357688" y="3500438"/>
            <a:ext cx="642937" cy="78581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2743200"/>
            <a:ext cx="7620000" cy="1143000"/>
          </a:xfrm>
        </p:spPr>
        <p:txBody>
          <a:bodyPr/>
          <a:lstStyle/>
          <a:p>
            <a:r>
              <a:rPr lang="en-US" dirty="0" smtClean="0"/>
              <a:t>Sustainability indices (metrics)</a:t>
            </a:r>
            <a:br>
              <a:rPr lang="en-US" dirty="0" smtClean="0"/>
            </a:br>
            <a:endParaRPr lang="en-US"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1676400"/>
            <a:ext cx="6553200" cy="685800"/>
          </a:xfrm>
        </p:spPr>
        <p:txBody>
          <a:bodyPr/>
          <a:lstStyle/>
          <a:p>
            <a:r>
              <a:rPr lang="en-US" dirty="0" err="1" smtClean="0"/>
              <a:t>Pigeonpea</a:t>
            </a:r>
            <a:r>
              <a:rPr lang="en-US" dirty="0" smtClean="0"/>
              <a:t> integration…</a:t>
            </a:r>
            <a:endParaRPr lang="en-US" dirty="0"/>
          </a:p>
        </p:txBody>
      </p:sp>
      <p:pic>
        <p:nvPicPr>
          <p:cNvPr id="4" name="Content Placeholder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833222" y="2933508"/>
            <a:ext cx="4867955" cy="2743583"/>
          </a:xfrm>
          <a:prstGeom prst="rect">
            <a:avLst/>
          </a:prstGeom>
          <a:ln>
            <a:noFill/>
          </a:ln>
          <a:effectLst>
            <a:softEdge rad="112500"/>
          </a:effectLst>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6" name="Object 2"/>
          <p:cNvGraphicFramePr>
            <a:graphicFrameLocks noChangeAspect="1"/>
          </p:cNvGraphicFramePr>
          <p:nvPr/>
        </p:nvGraphicFramePr>
        <p:xfrm>
          <a:off x="1498600" y="1574800"/>
          <a:ext cx="6007100" cy="4572000"/>
        </p:xfrm>
        <a:graphic>
          <a:graphicData uri="http://schemas.openxmlformats.org/presentationml/2006/ole">
            <mc:AlternateContent xmlns:mc="http://schemas.openxmlformats.org/markup-compatibility/2006">
              <mc:Choice xmlns:v="urn:schemas-microsoft-com:vml" Requires="v">
                <p:oleObj spid="_x0000_s1029" name="SPW 13.0 Graph" r:id="rId3" imgW="5686304" imgH="4324336" progId="">
                  <p:embed/>
                </p:oleObj>
              </mc:Choice>
              <mc:Fallback>
                <p:oleObj name="SPW 13.0 Graph" r:id="rId3" imgW="5686304" imgH="4324336" progId="">
                  <p:embed/>
                  <p:pic>
                    <p:nvPicPr>
                      <p:cNvPr id="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8600" y="1574800"/>
                        <a:ext cx="6007100" cy="4572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Box 5"/>
          <p:cNvSpPr txBox="1">
            <a:spLocks noChangeArrowheads="1"/>
          </p:cNvSpPr>
          <p:nvPr/>
        </p:nvSpPr>
        <p:spPr bwMode="auto">
          <a:xfrm>
            <a:off x="2590800" y="1371600"/>
            <a:ext cx="6157912" cy="523220"/>
          </a:xfrm>
          <a:prstGeom prst="rect">
            <a:avLst/>
          </a:prstGeom>
          <a:noFill/>
          <a:ln w="9525">
            <a:noFill/>
            <a:miter lim="800000"/>
            <a:headEnd/>
            <a:tailEnd/>
          </a:ln>
        </p:spPr>
        <p:txBody>
          <a:bodyPr>
            <a:spAutoFit/>
          </a:bodyPr>
          <a:lstStyle/>
          <a:p>
            <a:r>
              <a:rPr lang="en-US" sz="2800" dirty="0" smtClean="0">
                <a:cs typeface="Avenir Book"/>
              </a:rPr>
              <a:t>Aboveground biomass inputs</a:t>
            </a:r>
            <a:endParaRPr lang="en-US" sz="2800" dirty="0">
              <a:cs typeface="Avenir Book"/>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182706" y="3784157"/>
            <a:ext cx="5039360" cy="2834640"/>
          </a:xfrm>
          <a:prstGeom prst="rect">
            <a:avLst/>
          </a:prstGeom>
          <a:ln>
            <a:noFill/>
          </a:ln>
          <a:effectLst>
            <a:softEdge rad="112500"/>
          </a:effectLst>
        </p:spPr>
      </p:pic>
      <p:sp>
        <p:nvSpPr>
          <p:cNvPr id="3" name="TextBox 2"/>
          <p:cNvSpPr txBox="1"/>
          <p:nvPr/>
        </p:nvSpPr>
        <p:spPr>
          <a:xfrm>
            <a:off x="1715346" y="1301543"/>
            <a:ext cx="5904654" cy="2246769"/>
          </a:xfrm>
          <a:prstGeom prst="rect">
            <a:avLst/>
          </a:prstGeom>
          <a:noFill/>
        </p:spPr>
        <p:txBody>
          <a:bodyPr wrap="square" rtlCol="0">
            <a:spAutoFit/>
          </a:bodyPr>
          <a:lstStyle/>
          <a:p>
            <a:pPr algn="ctr"/>
            <a:r>
              <a:rPr lang="en-US" sz="2800" dirty="0" smtClean="0"/>
              <a:t>Complex</a:t>
            </a:r>
          </a:p>
          <a:p>
            <a:pPr algn="ctr"/>
            <a:r>
              <a:rPr lang="en-US" sz="2800" dirty="0" smtClean="0"/>
              <a:t>Laborious</a:t>
            </a:r>
          </a:p>
          <a:p>
            <a:pPr algn="ctr"/>
            <a:r>
              <a:rPr lang="en-US" sz="2800" dirty="0" smtClean="0"/>
              <a:t>Expensive</a:t>
            </a:r>
          </a:p>
          <a:p>
            <a:pPr algn="ctr"/>
            <a:r>
              <a:rPr lang="en-US" sz="2800" dirty="0" smtClean="0"/>
              <a:t>Time consuming</a:t>
            </a:r>
          </a:p>
          <a:p>
            <a:pPr algn="ctr"/>
            <a:r>
              <a:rPr lang="en-US" sz="2800" dirty="0" smtClean="0"/>
              <a:t>Destructive sampling </a:t>
            </a:r>
          </a:p>
        </p:txBody>
      </p:sp>
      <p:sp>
        <p:nvSpPr>
          <p:cNvPr id="4" name="Title 1"/>
          <p:cNvSpPr txBox="1">
            <a:spLocks/>
          </p:cNvSpPr>
          <p:nvPr/>
        </p:nvSpPr>
        <p:spPr>
          <a:xfrm>
            <a:off x="285750" y="122591"/>
            <a:ext cx="8229600" cy="1038049"/>
          </a:xfrm>
          <a:prstGeom prst="rect">
            <a:avLst/>
          </a:prstGeom>
          <a:solidFill>
            <a:schemeClr val="accent6">
              <a:lumMod val="60000"/>
              <a:lumOff val="40000"/>
            </a:schemeClr>
          </a:solidFill>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Arial"/>
                <a:ea typeface="+mj-ea"/>
                <a:cs typeface="+mj-cs"/>
              </a:defRPr>
            </a:lvl1pPr>
          </a:lstStyle>
          <a:p>
            <a:r>
              <a:rPr lang="en-US" sz="3600" dirty="0" smtClean="0">
                <a:latin typeface="+mn-lt"/>
                <a:cs typeface="Avenir Book" charset="0"/>
              </a:rPr>
              <a:t>Measuring the ‘hidden half’</a:t>
            </a:r>
            <a:endParaRPr lang="en-US" sz="3600" dirty="0">
              <a:latin typeface="+mn-lt"/>
              <a:cs typeface="Avenir Book"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447800"/>
            <a:ext cx="8229600" cy="1143000"/>
          </a:xfrm>
        </p:spPr>
        <p:txBody>
          <a:bodyPr/>
          <a:lstStyle/>
          <a:p>
            <a:r>
              <a:rPr lang="en-US" sz="2800" dirty="0" err="1" smtClean="0"/>
              <a:t>Labour</a:t>
            </a:r>
            <a:r>
              <a:rPr lang="en-US" sz="2800" dirty="0" smtClean="0"/>
              <a:t> productivity and gender issues….who is likely to have made these ridges????</a:t>
            </a:r>
            <a:endParaRPr lang="en-US" sz="2800" dirty="0"/>
          </a:p>
        </p:txBody>
      </p:sp>
      <p:pic>
        <p:nvPicPr>
          <p:cNvPr id="5" name="Content Placeholder 4"/>
          <p:cNvPicPr>
            <a:picLocks noGrp="1" noChangeAspect="1"/>
          </p:cNvPicPr>
          <p:nvPr>
            <p:ph sz="half" idx="1"/>
          </p:nvPr>
        </p:nvPicPr>
        <p:blipFill>
          <a:blip r:embed="rId2" cstate="email">
            <a:extLst>
              <a:ext uri="{28A0092B-C50C-407E-A947-70E740481C1C}">
                <a14:useLocalDpi xmlns:a14="http://schemas.microsoft.com/office/drawing/2010/main"/>
              </a:ext>
            </a:extLst>
          </a:blip>
          <a:stretch>
            <a:fillRect/>
          </a:stretch>
        </p:blipFill>
        <p:spPr>
          <a:xfrm>
            <a:off x="1600200" y="2438400"/>
            <a:ext cx="6324600" cy="393399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590800" y="1066800"/>
            <a:ext cx="6400800" cy="886002"/>
          </a:xfrm>
          <a:prstGeom prst="rect">
            <a:avLst/>
          </a:prstGeom>
        </p:spPr>
        <p:txBody>
          <a:bodyPr vert="horz" lIns="91440" tIns="45720" rIns="91440" bIns="45720" rtlCol="0" anchor="ctr">
            <a:normAutofit fontScale="92500"/>
          </a:bodyPr>
          <a:lstStyle>
            <a:lvl1pPr algn="ctr" defTabSz="457200" rtl="0" eaLnBrk="1" latinLnBrk="0" hangingPunct="1">
              <a:spcBef>
                <a:spcPct val="0"/>
              </a:spcBef>
              <a:buNone/>
              <a:defRPr sz="4400" kern="1200">
                <a:solidFill>
                  <a:schemeClr val="tx1"/>
                </a:solidFill>
                <a:latin typeface="Arial"/>
                <a:ea typeface="+mj-ea"/>
                <a:cs typeface="+mj-cs"/>
              </a:defRPr>
            </a:lvl1pPr>
          </a:lstStyle>
          <a:p>
            <a:r>
              <a:rPr lang="en-US" sz="3600" dirty="0" smtClean="0">
                <a:solidFill>
                  <a:prstClr val="black"/>
                </a:solidFill>
                <a:latin typeface="+mn-lt"/>
                <a:cs typeface="Avenir Book"/>
              </a:rPr>
              <a:t>Belowground biomass assessment </a:t>
            </a:r>
            <a:endParaRPr lang="en-US" sz="3600" dirty="0">
              <a:solidFill>
                <a:prstClr val="black"/>
              </a:solidFill>
              <a:latin typeface="+mn-lt"/>
              <a:cs typeface="Avenir Book"/>
            </a:endParaRPr>
          </a:p>
        </p:txBody>
      </p:sp>
      <p:graphicFrame>
        <p:nvGraphicFramePr>
          <p:cNvPr id="6" name="Table 5"/>
          <p:cNvGraphicFramePr>
            <a:graphicFrameLocks noGrp="1"/>
          </p:cNvGraphicFramePr>
          <p:nvPr>
            <p:extLst>
              <p:ext uri="{D42A27DB-BD31-4B8C-83A1-F6EECF244321}">
                <p14:modId xmlns:p14="http://schemas.microsoft.com/office/powerpoint/2010/main" val="1236129340"/>
              </p:ext>
            </p:extLst>
          </p:nvPr>
        </p:nvGraphicFramePr>
        <p:xfrm>
          <a:off x="4746012" y="-25911"/>
          <a:ext cx="4191000" cy="256276"/>
        </p:xfrm>
        <a:graphic>
          <a:graphicData uri="http://schemas.openxmlformats.org/drawingml/2006/table">
            <a:tbl>
              <a:tblPr/>
              <a:tblGrid>
                <a:gridCol w="838200"/>
                <a:gridCol w="838200"/>
                <a:gridCol w="838200"/>
                <a:gridCol w="838200"/>
                <a:gridCol w="838200"/>
              </a:tblGrid>
              <a:tr h="25627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200" b="1" i="0" u="none" strike="noStrike" dirty="0">
                        <a:solidFill>
                          <a:schemeClr val="bg1">
                            <a:lumMod val="50000"/>
                          </a:schemeClr>
                        </a:solidFill>
                        <a:effectLst/>
                        <a:latin typeface="Calibri"/>
                      </a:endParaRP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200" b="1" i="0" u="none" strike="noStrike" dirty="0" smtClean="0">
                          <a:solidFill>
                            <a:schemeClr val="tx1"/>
                          </a:solidFill>
                          <a:effectLst/>
                          <a:latin typeface="Calibri"/>
                        </a:rPr>
                        <a:t> </a:t>
                      </a:r>
                      <a:r>
                        <a:rPr lang="en-US" sz="1200" b="0" i="0" u="none" strike="noStrike" dirty="0" smtClean="0">
                          <a:solidFill>
                            <a:schemeClr val="tx1"/>
                          </a:solidFill>
                          <a:effectLst/>
                          <a:latin typeface="Calibri"/>
                        </a:rPr>
                        <a:t>INTRO</a:t>
                      </a:r>
                      <a:endParaRPr lang="en-US" sz="1200" b="0" i="0" u="none" strike="noStrike" dirty="0">
                        <a:solidFill>
                          <a:schemeClr val="tx1"/>
                        </a:solidFill>
                        <a:effectLst/>
                        <a:latin typeface="Calibri"/>
                      </a:endParaRP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200" b="1" i="0" u="none" strike="noStrike" dirty="0">
                          <a:solidFill>
                            <a:schemeClr val="tx1"/>
                          </a:solidFill>
                          <a:effectLst/>
                          <a:latin typeface="Calibri"/>
                        </a:rPr>
                        <a:t>METHODS</a:t>
                      </a: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200" b="0" i="0" u="none" strike="noStrike" dirty="0">
                          <a:solidFill>
                            <a:schemeClr val="tx1"/>
                          </a:solidFill>
                          <a:effectLst/>
                          <a:latin typeface="Calibri"/>
                        </a:rPr>
                        <a:t>RESULTS</a:t>
                      </a: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200" b="0" i="0" u="none" strike="noStrike" dirty="0">
                          <a:solidFill>
                            <a:schemeClr val="tx1"/>
                          </a:solidFill>
                          <a:effectLst/>
                          <a:latin typeface="Calibri"/>
                        </a:rPr>
                        <a:t>DISCUSSION</a:t>
                      </a: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597624670"/>
              </p:ext>
            </p:extLst>
          </p:nvPr>
        </p:nvGraphicFramePr>
        <p:xfrm>
          <a:off x="142927" y="-12857"/>
          <a:ext cx="2613447" cy="256276"/>
        </p:xfrm>
        <a:graphic>
          <a:graphicData uri="http://schemas.openxmlformats.org/drawingml/2006/table">
            <a:tbl>
              <a:tblPr/>
              <a:tblGrid>
                <a:gridCol w="2613447"/>
              </a:tblGrid>
              <a:tr h="25627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just" fontAlgn="b"/>
                      <a:r>
                        <a:rPr lang="en-US" sz="1200" b="1" i="0" u="none" strike="noStrike" dirty="0" smtClean="0">
                          <a:solidFill>
                            <a:schemeClr val="tx1"/>
                          </a:solidFill>
                          <a:effectLst/>
                          <a:latin typeface="Calibri"/>
                        </a:rPr>
                        <a:t>PIGEONPEA PRODUCTIVITY</a:t>
                      </a:r>
                      <a:endParaRPr lang="en-US" sz="1200" b="1" i="0" u="none" strike="noStrike" dirty="0">
                        <a:solidFill>
                          <a:schemeClr val="tx1"/>
                        </a:solidFill>
                        <a:effectLst/>
                        <a:latin typeface="Calibri"/>
                      </a:endParaRPr>
                    </a:p>
                  </a:txBody>
                  <a:tcPr marL="12700" marR="12700" marT="12700" marB="0" anchor="ctr">
                    <a:lnL>
                      <a:noFill/>
                    </a:lnL>
                    <a:lnR>
                      <a:noFill/>
                    </a:lnR>
                    <a:lnT>
                      <a:noFill/>
                    </a:lnT>
                    <a:lnB>
                      <a:noFill/>
                    </a:lnB>
                    <a:lnTlToBr w="12700" cmpd="sng">
                      <a:noFill/>
                      <a:prstDash val="solid"/>
                    </a:lnTlToBr>
                    <a:lnBlToTr w="12700" cmpd="sng">
                      <a:noFill/>
                      <a:prstDash val="solid"/>
                    </a:lnBlToTr>
                    <a:noFill/>
                  </a:tcPr>
                </a:tc>
              </a:tr>
            </a:tbl>
          </a:graphicData>
        </a:graphic>
      </p:graphicFrame>
      <p:pic>
        <p:nvPicPr>
          <p:cNvPr id="8" name="Picture 7"/>
          <p:cNvPicPr>
            <a:picLocks noChangeAspect="1"/>
          </p:cNvPicPr>
          <p:nvPr/>
        </p:nvPicPr>
        <p:blipFill>
          <a:blip r:embed="rId3"/>
          <a:stretch>
            <a:fillRect/>
          </a:stretch>
        </p:blipFill>
        <p:spPr>
          <a:xfrm>
            <a:off x="0" y="1384478"/>
            <a:ext cx="2711672" cy="2286000"/>
          </a:xfrm>
          <a:prstGeom prst="rect">
            <a:avLst/>
          </a:prstGeom>
          <a:ln>
            <a:noFill/>
          </a:ln>
          <a:effectLst>
            <a:softEdge rad="112500"/>
          </a:effectLst>
        </p:spPr>
      </p:pic>
      <p:pic>
        <p:nvPicPr>
          <p:cNvPr id="10" name="Picture 9"/>
          <p:cNvPicPr>
            <a:picLocks noChangeAspect="1"/>
          </p:cNvPicPr>
          <p:nvPr/>
        </p:nvPicPr>
        <p:blipFill>
          <a:blip r:embed="rId4"/>
          <a:stretch>
            <a:fillRect/>
          </a:stretch>
        </p:blipFill>
        <p:spPr>
          <a:xfrm>
            <a:off x="2933786" y="2386739"/>
            <a:ext cx="2994050" cy="2286000"/>
          </a:xfrm>
          <a:prstGeom prst="rect">
            <a:avLst/>
          </a:prstGeom>
          <a:ln>
            <a:noFill/>
          </a:ln>
          <a:effectLst>
            <a:softEdge rad="112500"/>
          </a:effectLst>
        </p:spPr>
      </p:pic>
      <p:pic>
        <p:nvPicPr>
          <p:cNvPr id="11" name="Picture 10"/>
          <p:cNvPicPr>
            <a:picLocks noChangeAspect="1"/>
          </p:cNvPicPr>
          <p:nvPr/>
        </p:nvPicPr>
        <p:blipFill>
          <a:blip r:embed="rId5"/>
          <a:stretch>
            <a:fillRect/>
          </a:stretch>
        </p:blipFill>
        <p:spPr>
          <a:xfrm>
            <a:off x="6149950" y="3328261"/>
            <a:ext cx="2715700" cy="2286000"/>
          </a:xfrm>
          <a:prstGeom prst="rect">
            <a:avLst/>
          </a:prstGeom>
          <a:ln>
            <a:noFill/>
          </a:ln>
          <a:effectLst>
            <a:softEdge rad="112500"/>
          </a:effectLst>
        </p:spPr>
      </p:pic>
      <p:sp>
        <p:nvSpPr>
          <p:cNvPr id="13" name="Rounded Rectangle 12"/>
          <p:cNvSpPr/>
          <p:nvPr/>
        </p:nvSpPr>
        <p:spPr>
          <a:xfrm>
            <a:off x="170215" y="4014061"/>
            <a:ext cx="2371241" cy="914400"/>
          </a:xfrm>
          <a:prstGeom prst="round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0 - 20 cm</a:t>
            </a:r>
            <a:endParaRPr lang="en-US" dirty="0">
              <a:solidFill>
                <a:schemeClr val="tx1"/>
              </a:solidFill>
            </a:endParaRPr>
          </a:p>
        </p:txBody>
      </p:sp>
      <p:sp>
        <p:nvSpPr>
          <p:cNvPr id="14" name="Rounded Rectangle 13"/>
          <p:cNvSpPr/>
          <p:nvPr/>
        </p:nvSpPr>
        <p:spPr>
          <a:xfrm>
            <a:off x="3245190" y="5021450"/>
            <a:ext cx="2371241" cy="914400"/>
          </a:xfrm>
          <a:prstGeom prst="round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20 - 40 cm</a:t>
            </a:r>
            <a:endParaRPr lang="en-US" dirty="0">
              <a:solidFill>
                <a:schemeClr val="tx1"/>
              </a:solidFill>
            </a:endParaRPr>
          </a:p>
        </p:txBody>
      </p:sp>
      <p:sp>
        <p:nvSpPr>
          <p:cNvPr id="16" name="Rounded Rectangle 15"/>
          <p:cNvSpPr/>
          <p:nvPr/>
        </p:nvSpPr>
        <p:spPr>
          <a:xfrm>
            <a:off x="6322179" y="5904318"/>
            <a:ext cx="2371241" cy="914400"/>
          </a:xfrm>
          <a:prstGeom prst="round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40 - 60 cm</a:t>
            </a:r>
            <a:endParaRPr lang="en-US" dirty="0">
              <a:solidFill>
                <a:schemeClr val="tx1"/>
              </a:solidFill>
            </a:endParaRPr>
          </a:p>
        </p:txBody>
      </p:sp>
      <p:sp>
        <p:nvSpPr>
          <p:cNvPr id="2" name="Slide Number Placeholder 1"/>
          <p:cNvSpPr>
            <a:spLocks noGrp="1"/>
          </p:cNvSpPr>
          <p:nvPr>
            <p:ph type="sldNum" sz="quarter" idx="12"/>
          </p:nvPr>
        </p:nvSpPr>
        <p:spPr>
          <a:xfrm>
            <a:off x="6976110" y="6584315"/>
            <a:ext cx="2057400" cy="365125"/>
          </a:xfrm>
        </p:spPr>
        <p:txBody>
          <a:bodyPr/>
          <a:lstStyle/>
          <a:p>
            <a:fld id="{394E3982-7DBC-4CEC-8C4F-657D48367B21}" type="slidenum">
              <a:rPr lang="en-US" smtClean="0"/>
              <a:pPr/>
              <a:t>30</a:t>
            </a:fld>
            <a:endParaRPr lang="en-US" dirty="0"/>
          </a:p>
        </p:txBody>
      </p:sp>
    </p:spTree>
    <p:extLst>
      <p:ext uri="{BB962C8B-B14F-4D97-AF65-F5344CB8AC3E}">
        <p14:creationId xmlns:p14="http://schemas.microsoft.com/office/powerpoint/2010/main" val="315513228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600200" y="1905000"/>
            <a:ext cx="5181600" cy="4153904"/>
          </a:xfrm>
          <a:prstGeom prst="rect">
            <a:avLst/>
          </a:prstGeom>
          <a:noFill/>
          <a:ln w="9525">
            <a:noFill/>
            <a:miter lim="800000"/>
            <a:headEnd/>
            <a:tailEnd/>
          </a:ln>
        </p:spPr>
      </p:pic>
      <p:sp>
        <p:nvSpPr>
          <p:cNvPr id="33798" name="TextBox 5"/>
          <p:cNvSpPr txBox="1">
            <a:spLocks noChangeArrowheads="1"/>
          </p:cNvSpPr>
          <p:nvPr/>
        </p:nvSpPr>
        <p:spPr bwMode="auto">
          <a:xfrm>
            <a:off x="2590800" y="1066800"/>
            <a:ext cx="6157912" cy="523875"/>
          </a:xfrm>
          <a:prstGeom prst="rect">
            <a:avLst/>
          </a:prstGeom>
          <a:noFill/>
          <a:ln w="9525">
            <a:noFill/>
            <a:miter lim="800000"/>
            <a:headEnd/>
            <a:tailEnd/>
          </a:ln>
        </p:spPr>
        <p:txBody>
          <a:bodyPr>
            <a:spAutoFit/>
          </a:bodyPr>
          <a:lstStyle/>
          <a:p>
            <a:pPr algn="ctr"/>
            <a:r>
              <a:rPr lang="en-US" sz="2800" dirty="0"/>
              <a:t>Belowground biomass: 0-20 cm layer</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Placeholder 1"/>
          <p:cNvSpPr>
            <a:spLocks noGrp="1"/>
          </p:cNvSpPr>
          <p:nvPr>
            <p:ph type="body" sz="quarter" idx="12"/>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sp>
        <p:nvSpPr>
          <p:cNvPr id="26627" name="Text Placeholder 2"/>
          <p:cNvSpPr>
            <a:spLocks noGrp="1"/>
          </p:cNvSpPr>
          <p:nvPr>
            <p:ph type="body" sz="quarter" idx="11"/>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pic>
        <p:nvPicPr>
          <p:cNvPr id="26628" name="Picture 2" descr="E:\from camera Sep2014\DSC06231.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6629" name="TextBox 4"/>
          <p:cNvSpPr txBox="1">
            <a:spLocks noChangeArrowheads="1"/>
          </p:cNvSpPr>
          <p:nvPr/>
        </p:nvSpPr>
        <p:spPr bwMode="auto">
          <a:xfrm>
            <a:off x="928688" y="214313"/>
            <a:ext cx="5243512" cy="1569660"/>
          </a:xfrm>
          <a:prstGeom prst="rect">
            <a:avLst/>
          </a:prstGeom>
          <a:noFill/>
          <a:ln w="9525">
            <a:noFill/>
            <a:miter lim="800000"/>
            <a:headEnd/>
            <a:tailEnd/>
          </a:ln>
        </p:spPr>
        <p:txBody>
          <a:bodyPr wrap="square">
            <a:spAutoFit/>
          </a:bodyPr>
          <a:lstStyle/>
          <a:p>
            <a:r>
              <a:rPr lang="en-US" sz="4800" dirty="0">
                <a:solidFill>
                  <a:schemeClr val="bg1"/>
                </a:solidFill>
              </a:rPr>
              <a:t>Community </a:t>
            </a:r>
          </a:p>
          <a:p>
            <a:endParaRPr lang="en-US" sz="4800" dirty="0">
              <a:solidFill>
                <a:schemeClr val="bg1"/>
              </a:solidFill>
            </a:endParaRPr>
          </a:p>
        </p:txBody>
      </p:sp>
      <p:sp>
        <p:nvSpPr>
          <p:cNvPr id="6" name="TextBox 4"/>
          <p:cNvSpPr txBox="1">
            <a:spLocks noChangeArrowheads="1"/>
          </p:cNvSpPr>
          <p:nvPr/>
        </p:nvSpPr>
        <p:spPr bwMode="auto">
          <a:xfrm>
            <a:off x="5791200" y="5867400"/>
            <a:ext cx="3352800" cy="830997"/>
          </a:xfrm>
          <a:prstGeom prst="rect">
            <a:avLst/>
          </a:prstGeom>
          <a:noFill/>
          <a:ln w="9525">
            <a:noFill/>
            <a:miter lim="800000"/>
            <a:headEnd/>
            <a:tailEnd/>
          </a:ln>
        </p:spPr>
        <p:txBody>
          <a:bodyPr wrap="square">
            <a:spAutoFit/>
          </a:bodyPr>
          <a:lstStyle/>
          <a:p>
            <a:r>
              <a:rPr lang="en-US" sz="4800" dirty="0" smtClean="0">
                <a:solidFill>
                  <a:schemeClr val="bg1"/>
                </a:solidFill>
              </a:rPr>
              <a:t>Diverse</a:t>
            </a:r>
            <a:endParaRPr lang="en-US" sz="4800" dirty="0">
              <a:solidFill>
                <a:schemeClr val="bg1"/>
              </a:solidFill>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371600"/>
            <a:ext cx="7620000" cy="1143000"/>
          </a:xfrm>
        </p:spPr>
        <p:txBody>
          <a:bodyPr/>
          <a:lstStyle/>
          <a:p>
            <a:pPr>
              <a:defRPr/>
            </a:pPr>
            <a:r>
              <a:rPr lang="en-US" b="1" dirty="0" smtClean="0"/>
              <a:t>No one size fits all</a:t>
            </a:r>
            <a:endParaRPr lang="en-US" b="1" dirty="0"/>
          </a:p>
        </p:txBody>
      </p:sp>
      <p:sp>
        <p:nvSpPr>
          <p:cNvPr id="45059" name="Content Placeholder 2"/>
          <p:cNvSpPr>
            <a:spLocks noGrp="1"/>
          </p:cNvSpPr>
          <p:nvPr>
            <p:ph idx="1"/>
          </p:nvPr>
        </p:nvSpPr>
        <p:spPr bwMode="auto">
          <a:xfrm>
            <a:off x="762000" y="2362200"/>
            <a:ext cx="7620000" cy="3657600"/>
          </a:xfrm>
          <a:noFill/>
          <a:ln>
            <a:miter lim="800000"/>
            <a:headEnd/>
            <a:tailEnd/>
          </a:ln>
        </p:spPr>
        <p:txBody>
          <a:bodyPr vert="horz" wrap="square" lIns="91440" tIns="45720" rIns="91440" bIns="45720" numCol="1" anchor="t" anchorCtr="0" compatLnSpc="1">
            <a:prstTxWarp prst="textNoShape">
              <a:avLst/>
            </a:prstTxWarp>
          </a:bodyPr>
          <a:lstStyle/>
          <a:p>
            <a:pPr>
              <a:buNone/>
            </a:pPr>
            <a:r>
              <a:rPr lang="en-US" sz="4000" dirty="0" smtClean="0"/>
              <a:t>Need to respond to farmer circumstances</a:t>
            </a:r>
          </a:p>
          <a:p>
            <a:pPr lvl="1">
              <a:buFont typeface="Wingdings" pitchFamily="2" charset="2"/>
              <a:buChar char="ü"/>
            </a:pPr>
            <a:r>
              <a:rPr lang="en-US" sz="3800" dirty="0" smtClean="0"/>
              <a:t>Poor farmers (widest band)</a:t>
            </a:r>
          </a:p>
          <a:p>
            <a:pPr lvl="1">
              <a:buFont typeface="Wingdings" pitchFamily="2" charset="2"/>
              <a:buChar char="ü"/>
            </a:pPr>
            <a:r>
              <a:rPr lang="en-US" sz="3800" dirty="0" smtClean="0"/>
              <a:t>‘rich’ farmers –small proportion</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1676400"/>
            <a:ext cx="7620000" cy="685800"/>
          </a:xfrm>
        </p:spPr>
        <p:txBody>
          <a:bodyPr/>
          <a:lstStyle/>
          <a:p>
            <a:r>
              <a:rPr lang="en-US" sz="3200" b="1" dirty="0" smtClean="0"/>
              <a:t>Responding to different farm/socioeconomic circumstances …</a:t>
            </a:r>
            <a:endParaRPr lang="en-US" sz="3200" b="1" dirty="0"/>
          </a:p>
        </p:txBody>
      </p:sp>
      <p:sp>
        <p:nvSpPr>
          <p:cNvPr id="3" name="Content Placeholder 2"/>
          <p:cNvSpPr>
            <a:spLocks noGrp="1"/>
          </p:cNvSpPr>
          <p:nvPr>
            <p:ph idx="1"/>
          </p:nvPr>
        </p:nvSpPr>
        <p:spPr>
          <a:xfrm>
            <a:off x="1295400" y="2743200"/>
            <a:ext cx="6324600" cy="2971800"/>
          </a:xfrm>
        </p:spPr>
        <p:txBody>
          <a:bodyPr/>
          <a:lstStyle/>
          <a:p>
            <a:r>
              <a:rPr lang="en-US" sz="3200" dirty="0" smtClean="0"/>
              <a:t>Interrogating  circumstances for </a:t>
            </a:r>
          </a:p>
          <a:p>
            <a:pPr lvl="1">
              <a:buFont typeface="Wingdings" pitchFamily="2" charset="2"/>
              <a:buChar char="ü"/>
            </a:pPr>
            <a:r>
              <a:rPr lang="en-US" sz="3200" dirty="0" smtClean="0"/>
              <a:t>Intensified mineral fertilizer use</a:t>
            </a:r>
          </a:p>
          <a:p>
            <a:pPr lvl="1">
              <a:buFont typeface="Wingdings" pitchFamily="2" charset="2"/>
              <a:buChar char="ü"/>
            </a:pPr>
            <a:r>
              <a:rPr lang="en-US" sz="3200" dirty="0" smtClean="0"/>
              <a:t>Rotational systems</a:t>
            </a:r>
          </a:p>
          <a:p>
            <a:pPr lvl="1">
              <a:buFont typeface="Wingdings" pitchFamily="2" charset="2"/>
              <a:buChar char="ü"/>
            </a:pPr>
            <a:r>
              <a:rPr lang="en-US" sz="3200" dirty="0" smtClean="0"/>
              <a:t>Intercropping systems</a:t>
            </a:r>
          </a:p>
          <a:p>
            <a:pPr lvl="1">
              <a:buFont typeface="Wingdings" pitchFamily="2" charset="2"/>
              <a:buChar char="ü"/>
            </a:pPr>
            <a:r>
              <a:rPr lang="en-US" sz="3200" dirty="0" smtClean="0"/>
              <a:t>Doubled-up legume systems</a:t>
            </a:r>
            <a:endParaRPr lang="en-US" sz="3200"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2"/>
          </p:nvPr>
        </p:nvSpPr>
        <p:spPr>
          <a:xfrm>
            <a:off x="457200" y="2438400"/>
            <a:ext cx="7772400" cy="4038600"/>
          </a:xfrm>
        </p:spPr>
        <p:txBody>
          <a:bodyPr/>
          <a:lstStyle/>
          <a:p>
            <a:r>
              <a:rPr lang="en-GB" dirty="0" smtClean="0"/>
              <a:t>Research on typologies of farms is a good communication tool between social and biological sciences and has the potential to help target agricultural development technologies. </a:t>
            </a:r>
          </a:p>
          <a:p>
            <a:r>
              <a:rPr lang="en-GB" dirty="0" smtClean="0"/>
              <a:t>Consideration must be taken to remain focused on practical linkages between developed typologies and implementation on farms for transformation. </a:t>
            </a:r>
            <a:endParaRPr lang="en-US" dirty="0"/>
          </a:p>
        </p:txBody>
      </p:sp>
      <p:sp>
        <p:nvSpPr>
          <p:cNvPr id="3" name="Text Placeholder 2"/>
          <p:cNvSpPr>
            <a:spLocks noGrp="1"/>
          </p:cNvSpPr>
          <p:nvPr>
            <p:ph type="body" sz="quarter" idx="11"/>
          </p:nvPr>
        </p:nvSpPr>
        <p:spPr>
          <a:xfrm>
            <a:off x="457200" y="1295400"/>
            <a:ext cx="8305800" cy="1143000"/>
          </a:xfrm>
        </p:spPr>
        <p:txBody>
          <a:bodyPr/>
          <a:lstStyle/>
          <a:p>
            <a:r>
              <a:rPr lang="en-US" sz="3200" b="1" dirty="0" smtClean="0"/>
              <a:t>Many researchers have been carried away by farm typology formulations</a:t>
            </a:r>
            <a:endParaRPr lang="en-US" sz="3200" b="1" dirty="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04800" y="1447800"/>
          <a:ext cx="8534401" cy="4190999"/>
        </p:xfrm>
        <a:graphic>
          <a:graphicData uri="http://schemas.openxmlformats.org/drawingml/2006/table">
            <a:tbl>
              <a:tblPr/>
              <a:tblGrid>
                <a:gridCol w="4038600"/>
                <a:gridCol w="1458477"/>
                <a:gridCol w="1503900"/>
                <a:gridCol w="1533424"/>
              </a:tblGrid>
              <a:tr h="386403">
                <a:tc>
                  <a:txBody>
                    <a:bodyPr/>
                    <a:lstStyle/>
                    <a:p>
                      <a:pPr marL="0" marR="127000" algn="just">
                        <a:lnSpc>
                          <a:spcPct val="115000"/>
                        </a:lnSpc>
                        <a:spcBef>
                          <a:spcPts val="0"/>
                        </a:spcBef>
                        <a:spcAft>
                          <a:spcPts val="0"/>
                        </a:spcAft>
                      </a:pPr>
                      <a:endParaRPr lang="en-US" sz="2000" dirty="0">
                        <a:latin typeface="Times New Roman"/>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gridSpan="3">
                  <a:txBody>
                    <a:bodyPr/>
                    <a:lstStyle/>
                    <a:p>
                      <a:pPr marL="0" marR="127000" algn="l">
                        <a:lnSpc>
                          <a:spcPct val="115000"/>
                        </a:lnSpc>
                        <a:spcBef>
                          <a:spcPts val="0"/>
                        </a:spcBef>
                        <a:spcAft>
                          <a:spcPts val="0"/>
                        </a:spcAft>
                      </a:pPr>
                      <a:r>
                        <a:rPr lang="en-US" sz="2000">
                          <a:latin typeface="Times New Roman"/>
                          <a:ea typeface="Times New Roman"/>
                          <a:cs typeface="Times New Roman"/>
                        </a:rPr>
                        <a:t>Farm typology and proportion of farmers</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1079954">
                <a:tc>
                  <a:txBody>
                    <a:bodyPr/>
                    <a:lstStyle/>
                    <a:p>
                      <a:pPr marL="0" marR="127000" algn="l">
                        <a:lnSpc>
                          <a:spcPct val="115000"/>
                        </a:lnSpc>
                        <a:spcBef>
                          <a:spcPts val="0"/>
                        </a:spcBef>
                        <a:spcAft>
                          <a:spcPts val="0"/>
                        </a:spcAft>
                      </a:pPr>
                      <a:endParaRPr lang="en-US" sz="2000" dirty="0">
                        <a:latin typeface="Times New Roman"/>
                        <a:ea typeface="Times New Roman"/>
                        <a:cs typeface="Times New Roman"/>
                      </a:endParaRPr>
                    </a:p>
                    <a:p>
                      <a:pPr marL="0" marR="127000" algn="l">
                        <a:lnSpc>
                          <a:spcPct val="115000"/>
                        </a:lnSpc>
                        <a:spcBef>
                          <a:spcPts val="0"/>
                        </a:spcBef>
                        <a:spcAft>
                          <a:spcPts val="0"/>
                        </a:spcAft>
                      </a:pPr>
                      <a:r>
                        <a:rPr lang="en-US" sz="2000" dirty="0">
                          <a:latin typeface="Times New Roman"/>
                          <a:ea typeface="Times New Roman"/>
                          <a:cs typeface="Times New Roman"/>
                        </a:rPr>
                        <a:t>Attributes</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0"/>
                        </a:spcAft>
                      </a:pPr>
                      <a:r>
                        <a:rPr lang="en-US" sz="2000" dirty="0">
                          <a:latin typeface="Times New Roman"/>
                          <a:ea typeface="Times New Roman"/>
                          <a:cs typeface="Times New Roman"/>
                        </a:rPr>
                        <a:t>Resource constrained</a:t>
                      </a:r>
                      <a:endParaRPr lang="en-US" sz="2000" dirty="0">
                        <a:latin typeface="Cambria"/>
                        <a:ea typeface="Times New Roman"/>
                        <a:cs typeface="Times New Roman"/>
                      </a:endParaRPr>
                    </a:p>
                    <a:p>
                      <a:pPr marL="0" marR="128270" algn="l">
                        <a:lnSpc>
                          <a:spcPct val="115000"/>
                        </a:lnSpc>
                        <a:spcBef>
                          <a:spcPts val="0"/>
                        </a:spcBef>
                        <a:spcAft>
                          <a:spcPts val="0"/>
                        </a:spcAft>
                      </a:pPr>
                      <a:r>
                        <a:rPr lang="en-US" sz="2000" dirty="0">
                          <a:latin typeface="Times New Roman"/>
                          <a:ea typeface="Times New Roman"/>
                          <a:cs typeface="Times New Roman"/>
                        </a:rPr>
                        <a:t>(74%)</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0"/>
                        </a:spcAft>
                      </a:pPr>
                      <a:r>
                        <a:rPr lang="en-US" sz="2000">
                          <a:latin typeface="Times New Roman"/>
                          <a:ea typeface="Times New Roman"/>
                          <a:cs typeface="Times New Roman"/>
                        </a:rPr>
                        <a:t>Medium</a:t>
                      </a:r>
                      <a:endParaRPr lang="en-US" sz="2000">
                        <a:latin typeface="Cambria"/>
                        <a:ea typeface="Times New Roman"/>
                        <a:cs typeface="Times New Roman"/>
                      </a:endParaRPr>
                    </a:p>
                    <a:p>
                      <a:pPr marL="0" marR="128270" algn="l">
                        <a:lnSpc>
                          <a:spcPct val="115000"/>
                        </a:lnSpc>
                        <a:spcBef>
                          <a:spcPts val="0"/>
                        </a:spcBef>
                        <a:spcAft>
                          <a:spcPts val="0"/>
                        </a:spcAft>
                      </a:pPr>
                      <a:r>
                        <a:rPr lang="en-US" sz="2000">
                          <a:latin typeface="Times New Roman"/>
                          <a:ea typeface="Times New Roman"/>
                          <a:cs typeface="Times New Roman"/>
                        </a:rPr>
                        <a:t>(20%)</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600"/>
                        </a:spcAft>
                      </a:pPr>
                      <a:r>
                        <a:rPr lang="en-US" sz="2000">
                          <a:latin typeface="Times New Roman"/>
                          <a:ea typeface="Times New Roman"/>
                          <a:cs typeface="Times New Roman"/>
                        </a:rPr>
                        <a:t>Resource endowed (6%)</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3557">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Average farm size (ha)</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≤0.6</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0.6-1.5</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&gt;1.5</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r>
              <a:tr h="494742">
                <a:tc>
                  <a:txBody>
                    <a:bodyPr/>
                    <a:lstStyle/>
                    <a:p>
                      <a:pPr marL="0" marR="127000" algn="l">
                        <a:lnSpc>
                          <a:spcPct val="115000"/>
                        </a:lnSpc>
                        <a:spcBef>
                          <a:spcPts val="0"/>
                        </a:spcBef>
                        <a:spcAft>
                          <a:spcPts val="0"/>
                        </a:spcAft>
                      </a:pPr>
                      <a:r>
                        <a:rPr lang="en-US" sz="2000">
                          <a:latin typeface="Times New Roman"/>
                          <a:ea typeface="Times New Roman"/>
                          <a:cs typeface="Times New Roman"/>
                        </a:rPr>
                        <a:t>Livestock ownership  (TLU)</a:t>
                      </a:r>
                      <a:endParaRPr lang="en-US" sz="200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0-0.1</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0.2-1</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a:t>
                      </a:r>
                      <a:endParaRPr lang="en-US" sz="2000">
                        <a:latin typeface="Cambria"/>
                        <a:ea typeface="Times New Roman"/>
                        <a:cs typeface="Times New Roman"/>
                      </a:endParaRPr>
                    </a:p>
                  </a:txBody>
                  <a:tcPr marL="68580" marR="68580" marT="0" marB="0">
                    <a:lnL>
                      <a:noFill/>
                    </a:lnL>
                    <a:lnR>
                      <a:noFill/>
                    </a:lnR>
                    <a:lnT>
                      <a:noFill/>
                    </a:lnT>
                    <a:lnB>
                      <a:noFill/>
                    </a:lnB>
                  </a:tcPr>
                </a:tc>
              </a:tr>
              <a:tr h="719970">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Annual nitrogen fertilizer use (kg farm</a:t>
                      </a:r>
                      <a:r>
                        <a:rPr lang="en-US" sz="2000" baseline="30000" dirty="0">
                          <a:latin typeface="Times New Roman"/>
                          <a:ea typeface="Times New Roman"/>
                          <a:cs typeface="Times New Roman"/>
                        </a:rPr>
                        <a:t>-1</a:t>
                      </a:r>
                      <a:r>
                        <a:rPr lang="en-US" sz="2000" dirty="0">
                          <a:latin typeface="Times New Roman"/>
                          <a:ea typeface="Times New Roman"/>
                          <a:cs typeface="Times New Roman"/>
                        </a:rPr>
                        <a:t>)</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0-10</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10-20</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&gt;20</a:t>
                      </a:r>
                      <a:endParaRPr lang="en-US" sz="2000">
                        <a:latin typeface="Cambria"/>
                        <a:ea typeface="Times New Roman"/>
                        <a:cs typeface="Times New Roman"/>
                      </a:endParaRPr>
                    </a:p>
                  </a:txBody>
                  <a:tcPr marL="68580" marR="68580" marT="0" marB="0">
                    <a:lnL>
                      <a:noFill/>
                    </a:lnL>
                    <a:lnR>
                      <a:noFill/>
                    </a:lnR>
                    <a:lnT>
                      <a:noFill/>
                    </a:lnT>
                    <a:lnB>
                      <a:noFill/>
                    </a:lnB>
                  </a:tcPr>
                </a:tc>
              </a:tr>
              <a:tr h="719970">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Food self sufficiency (months yr</a:t>
                      </a:r>
                      <a:r>
                        <a:rPr lang="en-US" sz="2000" baseline="30000" dirty="0">
                          <a:latin typeface="Times New Roman"/>
                          <a:ea typeface="Times New Roman"/>
                          <a:cs typeface="Times New Roman"/>
                        </a:rPr>
                        <a:t>-1</a:t>
                      </a:r>
                      <a:r>
                        <a:rPr lang="en-US" sz="2000" dirty="0">
                          <a:latin typeface="Times New Roman"/>
                          <a:ea typeface="Times New Roman"/>
                          <a:cs typeface="Times New Roman"/>
                        </a:rPr>
                        <a:t>)</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&lt;6</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6-12</a:t>
                      </a:r>
                      <a:endParaRPr lang="en-US" sz="200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&gt;12</a:t>
                      </a:r>
                      <a:endParaRPr lang="en-US" sz="2000">
                        <a:latin typeface="Cambria"/>
                        <a:ea typeface="Times New Roman"/>
                        <a:cs typeface="Times New Roman"/>
                      </a:endParaRPr>
                    </a:p>
                  </a:txBody>
                  <a:tcPr marL="68580" marR="68580" marT="0" marB="0">
                    <a:lnL>
                      <a:noFill/>
                    </a:lnL>
                    <a:lnR>
                      <a:noFill/>
                    </a:lnR>
                    <a:lnT>
                      <a:noFill/>
                    </a:lnT>
                    <a:lnB>
                      <a:noFill/>
                    </a:lnB>
                  </a:tcPr>
                </a:tc>
              </a:tr>
              <a:tr h="386403">
                <a:tc>
                  <a:txBody>
                    <a:bodyPr/>
                    <a:lstStyle/>
                    <a:p>
                      <a:pPr marL="0" marR="127000" algn="l">
                        <a:lnSpc>
                          <a:spcPct val="115000"/>
                        </a:lnSpc>
                        <a:spcBef>
                          <a:spcPts val="0"/>
                        </a:spcBef>
                        <a:spcAft>
                          <a:spcPts val="0"/>
                        </a:spcAft>
                      </a:pPr>
                      <a:r>
                        <a:rPr lang="en-US" sz="2000">
                          <a:latin typeface="Times New Roman"/>
                          <a:ea typeface="Times New Roman"/>
                          <a:cs typeface="Times New Roman"/>
                        </a:rPr>
                        <a:t>Wealth Index (WI)</a:t>
                      </a:r>
                      <a:endParaRPr lang="en-US" sz="200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2-10</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11-40</a:t>
                      </a:r>
                      <a:endParaRPr lang="en-US" sz="200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&gt;40</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85813" y="1428750"/>
            <a:ext cx="8358187" cy="1643063"/>
          </a:xfrm>
        </p:spPr>
        <p:txBody>
          <a:bodyPr/>
          <a:lstStyle/>
          <a:p>
            <a:pPr>
              <a:defRPr/>
            </a:pPr>
            <a:r>
              <a:rPr lang="en-US" sz="3600" b="1" dirty="0" smtClean="0"/>
              <a:t>Sustainable Intensification: Which technologies will likely stand the test of socio-economic  realities? </a:t>
            </a:r>
            <a:endParaRPr lang="en-US" sz="3600" b="1" dirty="0"/>
          </a:p>
        </p:txBody>
      </p:sp>
      <p:sp>
        <p:nvSpPr>
          <p:cNvPr id="46083" name="Content Placeholder 2"/>
          <p:cNvSpPr>
            <a:spLocks noGrp="1"/>
          </p:cNvSpPr>
          <p:nvPr>
            <p:ph idx="1"/>
          </p:nvPr>
        </p:nvSpPr>
        <p:spPr bwMode="auto">
          <a:xfrm>
            <a:off x="428625" y="3357562"/>
            <a:ext cx="8715375" cy="2643187"/>
          </a:xfrm>
          <a:noFill/>
          <a:ln>
            <a:miter lim="800000"/>
            <a:headEnd/>
            <a:tailEnd/>
          </a:ln>
        </p:spPr>
        <p:txBody>
          <a:bodyPr vert="horz" wrap="square" lIns="91440" tIns="45720" rIns="91440" bIns="45720" numCol="1" anchor="t" anchorCtr="0" compatLnSpc="1">
            <a:prstTxWarp prst="textNoShape">
              <a:avLst/>
            </a:prstTxWarp>
          </a:bodyPr>
          <a:lstStyle/>
          <a:p>
            <a:pPr>
              <a:buFont typeface="Wingdings" pitchFamily="2" charset="2"/>
              <a:buChar char="§"/>
            </a:pPr>
            <a:r>
              <a:rPr lang="en-US" sz="3200" dirty="0" smtClean="0"/>
              <a:t>Rotational/sequential systems </a:t>
            </a:r>
          </a:p>
          <a:p>
            <a:pPr lvl="1">
              <a:buFont typeface="Wingdings" pitchFamily="2" charset="2"/>
              <a:buChar char="ü"/>
            </a:pPr>
            <a:r>
              <a:rPr lang="en-US" sz="3200" dirty="0" smtClean="0"/>
              <a:t> for the resource endowed (large farms)</a:t>
            </a:r>
          </a:p>
          <a:p>
            <a:pPr>
              <a:buFont typeface="Wingdings" pitchFamily="2" charset="2"/>
              <a:buChar char="§"/>
            </a:pPr>
            <a:r>
              <a:rPr lang="en-US" sz="3200" dirty="0" smtClean="0"/>
              <a:t>Intercropping-based systems</a:t>
            </a:r>
          </a:p>
          <a:p>
            <a:pPr lvl="1">
              <a:buFont typeface="Wingdings" pitchFamily="2" charset="2"/>
              <a:buChar char="ü"/>
            </a:pPr>
            <a:r>
              <a:rPr lang="en-US" sz="3200" dirty="0" smtClean="0"/>
              <a:t>The resource constrained (small farms)</a:t>
            </a:r>
          </a:p>
          <a:p>
            <a:pPr lvl="1">
              <a:buFont typeface="Wingdings" pitchFamily="2" charset="2"/>
              <a:buChar char="ü"/>
            </a:pPr>
            <a:endParaRPr lang="en-US" sz="3800" dirty="0" smtClean="0"/>
          </a:p>
          <a:p>
            <a:endParaRPr lang="en-US" sz="3800" dirty="0" smtClean="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61"/>
          <p:cNvGrpSpPr>
            <a:grpSpLocks/>
          </p:cNvGrpSpPr>
          <p:nvPr/>
        </p:nvGrpSpPr>
        <p:grpSpPr bwMode="auto">
          <a:xfrm>
            <a:off x="642938" y="2000250"/>
            <a:ext cx="3500437" cy="3143250"/>
            <a:chOff x="1677" y="2454"/>
            <a:chExt cx="4914" cy="4336"/>
          </a:xfrm>
        </p:grpSpPr>
        <p:sp>
          <p:nvSpPr>
            <p:cNvPr id="48314" name="Rectangle 1662"/>
            <p:cNvSpPr>
              <a:spLocks noChangeArrowheads="1"/>
            </p:cNvSpPr>
            <p:nvPr/>
          </p:nvSpPr>
          <p:spPr bwMode="auto">
            <a:xfrm>
              <a:off x="1677" y="2467"/>
              <a:ext cx="4893" cy="4323"/>
            </a:xfrm>
            <a:prstGeom prst="rect">
              <a:avLst/>
            </a:prstGeom>
            <a:solidFill>
              <a:srgbClr val="FFFFFF"/>
            </a:solidFill>
            <a:ln w="9525">
              <a:solidFill>
                <a:srgbClr val="000000"/>
              </a:solidFill>
              <a:miter lim="800000"/>
              <a:headEnd/>
              <a:tailEnd/>
            </a:ln>
          </p:spPr>
          <p:txBody>
            <a:bodyPr/>
            <a:lstStyle/>
            <a:p>
              <a:endParaRPr lang="en-US"/>
            </a:p>
          </p:txBody>
        </p:sp>
        <p:cxnSp>
          <p:nvCxnSpPr>
            <p:cNvPr id="48315" name="AutoShape 1663"/>
            <p:cNvCxnSpPr>
              <a:cxnSpLocks noChangeShapeType="1"/>
              <a:stCxn id="48314" idx="1"/>
            </p:cNvCxnSpPr>
            <p:nvPr/>
          </p:nvCxnSpPr>
          <p:spPr bwMode="auto">
            <a:xfrm rot="10800000" flipH="1">
              <a:off x="1677" y="4624"/>
              <a:ext cx="4914" cy="4"/>
            </a:xfrm>
            <a:prstGeom prst="straightConnector1">
              <a:avLst/>
            </a:prstGeom>
            <a:noFill/>
            <a:ln w="9525">
              <a:solidFill>
                <a:srgbClr val="000000"/>
              </a:solidFill>
              <a:round/>
              <a:headEnd/>
              <a:tailEnd/>
            </a:ln>
          </p:spPr>
        </p:cxnSp>
        <p:cxnSp>
          <p:nvCxnSpPr>
            <p:cNvPr id="48316" name="AutoShape 1664"/>
            <p:cNvCxnSpPr>
              <a:cxnSpLocks noChangeShapeType="1"/>
            </p:cNvCxnSpPr>
            <p:nvPr/>
          </p:nvCxnSpPr>
          <p:spPr bwMode="auto">
            <a:xfrm>
              <a:off x="3310" y="2454"/>
              <a:ext cx="0" cy="2170"/>
            </a:xfrm>
            <a:prstGeom prst="straightConnector1">
              <a:avLst/>
            </a:prstGeom>
            <a:noFill/>
            <a:ln w="9525">
              <a:solidFill>
                <a:srgbClr val="000000"/>
              </a:solidFill>
              <a:round/>
              <a:headEnd/>
              <a:tailEnd/>
            </a:ln>
          </p:spPr>
        </p:cxnSp>
        <p:cxnSp>
          <p:nvCxnSpPr>
            <p:cNvPr id="48317" name="AutoShape 1665"/>
            <p:cNvCxnSpPr>
              <a:cxnSpLocks noChangeShapeType="1"/>
            </p:cNvCxnSpPr>
            <p:nvPr/>
          </p:nvCxnSpPr>
          <p:spPr bwMode="auto">
            <a:xfrm>
              <a:off x="5029" y="2454"/>
              <a:ext cx="0" cy="2170"/>
            </a:xfrm>
            <a:prstGeom prst="straightConnector1">
              <a:avLst/>
            </a:prstGeom>
            <a:noFill/>
            <a:ln w="9525">
              <a:solidFill>
                <a:srgbClr val="000000"/>
              </a:solidFill>
              <a:round/>
              <a:headEnd/>
              <a:tailEnd/>
            </a:ln>
          </p:spPr>
        </p:cxnSp>
      </p:grpSp>
      <p:pic>
        <p:nvPicPr>
          <p:cNvPr id="47107" name="Picture 8"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00250" y="2143125"/>
            <a:ext cx="438150" cy="681038"/>
          </a:xfrm>
          <a:prstGeom prst="rect">
            <a:avLst/>
          </a:prstGeom>
          <a:noFill/>
          <a:ln w="9525">
            <a:noFill/>
            <a:miter lim="800000"/>
            <a:headEnd/>
            <a:tailEnd/>
          </a:ln>
        </p:spPr>
      </p:pic>
      <p:pic>
        <p:nvPicPr>
          <p:cNvPr id="47108" name="Picture 9" descr="Groundnut-drawing_ICRISAT"/>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7250" y="2071688"/>
            <a:ext cx="639763" cy="658812"/>
          </a:xfrm>
          <a:prstGeom prst="rect">
            <a:avLst/>
          </a:prstGeom>
          <a:noFill/>
          <a:ln w="9525">
            <a:noFill/>
            <a:miter lim="800000"/>
            <a:headEnd/>
            <a:tailEnd/>
          </a:ln>
        </p:spPr>
      </p:pic>
      <p:pic>
        <p:nvPicPr>
          <p:cNvPr id="47109" name="Picture 10" descr="soybeanIITA"/>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571875" y="2786063"/>
            <a:ext cx="512763" cy="787400"/>
          </a:xfrm>
          <a:prstGeom prst="rect">
            <a:avLst/>
          </a:prstGeom>
          <a:noFill/>
          <a:ln w="9525">
            <a:noFill/>
            <a:miter lim="800000"/>
            <a:headEnd/>
            <a:tailEnd/>
          </a:ln>
        </p:spPr>
      </p:pic>
      <p:pic>
        <p:nvPicPr>
          <p:cNvPr id="47110" name="Picture 11" descr="soybeanIITA"/>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214688" y="2071688"/>
            <a:ext cx="508000" cy="787400"/>
          </a:xfrm>
          <a:prstGeom prst="rect">
            <a:avLst/>
          </a:prstGeom>
          <a:noFill/>
          <a:ln w="9525">
            <a:noFill/>
            <a:miter lim="800000"/>
            <a:headEnd/>
            <a:tailEnd/>
          </a:ln>
        </p:spPr>
      </p:pic>
      <p:pic>
        <p:nvPicPr>
          <p:cNvPr id="47111" name="Picture 12"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00313" y="2786063"/>
            <a:ext cx="438150" cy="681037"/>
          </a:xfrm>
          <a:prstGeom prst="rect">
            <a:avLst/>
          </a:prstGeom>
          <a:noFill/>
          <a:ln w="9525">
            <a:noFill/>
            <a:miter lim="800000"/>
            <a:headEnd/>
            <a:tailEnd/>
          </a:ln>
        </p:spPr>
      </p:pic>
      <p:pic>
        <p:nvPicPr>
          <p:cNvPr id="47112" name="Picture 13" descr="Groundnut-drawing_ICRISAT"/>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00125" y="2928938"/>
            <a:ext cx="565150" cy="584200"/>
          </a:xfrm>
          <a:prstGeom prst="rect">
            <a:avLst/>
          </a:prstGeom>
          <a:noFill/>
          <a:ln w="9525">
            <a:noFill/>
            <a:miter lim="800000"/>
            <a:headEnd/>
            <a:tailEnd/>
          </a:ln>
        </p:spPr>
      </p:pic>
      <p:grpSp>
        <p:nvGrpSpPr>
          <p:cNvPr id="3" name="Group 2269"/>
          <p:cNvGrpSpPr>
            <a:grpSpLocks/>
          </p:cNvGrpSpPr>
          <p:nvPr/>
        </p:nvGrpSpPr>
        <p:grpSpPr bwMode="auto">
          <a:xfrm>
            <a:off x="714375" y="3643313"/>
            <a:ext cx="3500438" cy="1285875"/>
            <a:chOff x="1624" y="4848"/>
            <a:chExt cx="4967" cy="2215"/>
          </a:xfrm>
        </p:grpSpPr>
        <p:grpSp>
          <p:nvGrpSpPr>
            <p:cNvPr id="4" name="Group 2270"/>
            <p:cNvGrpSpPr>
              <a:grpSpLocks/>
            </p:cNvGrpSpPr>
            <p:nvPr/>
          </p:nvGrpSpPr>
          <p:grpSpPr bwMode="auto">
            <a:xfrm>
              <a:off x="1877" y="4900"/>
              <a:ext cx="441" cy="776"/>
              <a:chOff x="3897" y="1856"/>
              <a:chExt cx="331" cy="714"/>
            </a:xfrm>
          </p:grpSpPr>
          <p:sp>
            <p:nvSpPr>
              <p:cNvPr id="48296"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97"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98"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99"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300"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301"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302"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303"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 name="Group 2279"/>
              <p:cNvGrpSpPr>
                <a:grpSpLocks/>
              </p:cNvGrpSpPr>
              <p:nvPr/>
            </p:nvGrpSpPr>
            <p:grpSpPr bwMode="auto">
              <a:xfrm>
                <a:off x="4029" y="1856"/>
                <a:ext cx="97" cy="111"/>
                <a:chOff x="3654" y="1129"/>
                <a:chExt cx="97" cy="111"/>
              </a:xfrm>
            </p:grpSpPr>
            <p:sp>
              <p:nvSpPr>
                <p:cNvPr id="48305"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306"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307"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308"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309"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310"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311"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312"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313"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6" name="Group 2289"/>
            <p:cNvGrpSpPr>
              <a:grpSpLocks/>
            </p:cNvGrpSpPr>
            <p:nvPr/>
          </p:nvGrpSpPr>
          <p:grpSpPr bwMode="auto">
            <a:xfrm>
              <a:off x="2357" y="4872"/>
              <a:ext cx="441" cy="776"/>
              <a:chOff x="3897" y="1856"/>
              <a:chExt cx="331" cy="714"/>
            </a:xfrm>
          </p:grpSpPr>
          <p:sp>
            <p:nvSpPr>
              <p:cNvPr id="48278"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79"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80"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81"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82"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83"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84"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85"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7" name="Group 2298"/>
              <p:cNvGrpSpPr>
                <a:grpSpLocks/>
              </p:cNvGrpSpPr>
              <p:nvPr/>
            </p:nvGrpSpPr>
            <p:grpSpPr bwMode="auto">
              <a:xfrm>
                <a:off x="4029" y="1856"/>
                <a:ext cx="97" cy="111"/>
                <a:chOff x="3654" y="1129"/>
                <a:chExt cx="97" cy="111"/>
              </a:xfrm>
            </p:grpSpPr>
            <p:sp>
              <p:nvSpPr>
                <p:cNvPr id="48287"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88"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89"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90"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91"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92"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93"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94"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95"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8" name="Group 2308"/>
            <p:cNvGrpSpPr>
              <a:grpSpLocks/>
            </p:cNvGrpSpPr>
            <p:nvPr/>
          </p:nvGrpSpPr>
          <p:grpSpPr bwMode="auto">
            <a:xfrm>
              <a:off x="2876" y="4872"/>
              <a:ext cx="441" cy="776"/>
              <a:chOff x="3897" y="1856"/>
              <a:chExt cx="331" cy="714"/>
            </a:xfrm>
          </p:grpSpPr>
          <p:sp>
            <p:nvSpPr>
              <p:cNvPr id="48260"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61"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62"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63"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64"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65"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66"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67"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 name="Group 2317"/>
              <p:cNvGrpSpPr>
                <a:grpSpLocks/>
              </p:cNvGrpSpPr>
              <p:nvPr/>
            </p:nvGrpSpPr>
            <p:grpSpPr bwMode="auto">
              <a:xfrm>
                <a:off x="4029" y="1856"/>
                <a:ext cx="97" cy="111"/>
                <a:chOff x="3654" y="1129"/>
                <a:chExt cx="97" cy="111"/>
              </a:xfrm>
            </p:grpSpPr>
            <p:sp>
              <p:nvSpPr>
                <p:cNvPr id="48269"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70"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71"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72"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73"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74"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75"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76"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77"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0" name="Group 2327"/>
            <p:cNvGrpSpPr>
              <a:grpSpLocks/>
            </p:cNvGrpSpPr>
            <p:nvPr/>
          </p:nvGrpSpPr>
          <p:grpSpPr bwMode="auto">
            <a:xfrm>
              <a:off x="3440" y="4888"/>
              <a:ext cx="441" cy="776"/>
              <a:chOff x="3897" y="1856"/>
              <a:chExt cx="331" cy="714"/>
            </a:xfrm>
          </p:grpSpPr>
          <p:sp>
            <p:nvSpPr>
              <p:cNvPr id="48242"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43"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44"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45"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46"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47"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48"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49"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1" name="Group 2336"/>
              <p:cNvGrpSpPr>
                <a:grpSpLocks/>
              </p:cNvGrpSpPr>
              <p:nvPr/>
            </p:nvGrpSpPr>
            <p:grpSpPr bwMode="auto">
              <a:xfrm>
                <a:off x="4029" y="1856"/>
                <a:ext cx="97" cy="111"/>
                <a:chOff x="3654" y="1129"/>
                <a:chExt cx="97" cy="111"/>
              </a:xfrm>
            </p:grpSpPr>
            <p:sp>
              <p:nvSpPr>
                <p:cNvPr id="48251"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52"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53"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54"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55"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56"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57"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58"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59"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2" name="Group 2346"/>
            <p:cNvGrpSpPr>
              <a:grpSpLocks/>
            </p:cNvGrpSpPr>
            <p:nvPr/>
          </p:nvGrpSpPr>
          <p:grpSpPr bwMode="auto">
            <a:xfrm>
              <a:off x="3920" y="4860"/>
              <a:ext cx="441" cy="776"/>
              <a:chOff x="3897" y="1856"/>
              <a:chExt cx="331" cy="714"/>
            </a:xfrm>
          </p:grpSpPr>
          <p:sp>
            <p:nvSpPr>
              <p:cNvPr id="48224"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25"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26"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27"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28"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29"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30"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31"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3" name="Group 2355"/>
              <p:cNvGrpSpPr>
                <a:grpSpLocks/>
              </p:cNvGrpSpPr>
              <p:nvPr/>
            </p:nvGrpSpPr>
            <p:grpSpPr bwMode="auto">
              <a:xfrm>
                <a:off x="4029" y="1856"/>
                <a:ext cx="97" cy="111"/>
                <a:chOff x="3654" y="1129"/>
                <a:chExt cx="97" cy="111"/>
              </a:xfrm>
            </p:grpSpPr>
            <p:sp>
              <p:nvSpPr>
                <p:cNvPr id="48233"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34"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35"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36"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37"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38"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39"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40"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41"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4" name="Group 2365"/>
            <p:cNvGrpSpPr>
              <a:grpSpLocks/>
            </p:cNvGrpSpPr>
            <p:nvPr/>
          </p:nvGrpSpPr>
          <p:grpSpPr bwMode="auto">
            <a:xfrm>
              <a:off x="4439" y="4860"/>
              <a:ext cx="441" cy="776"/>
              <a:chOff x="3897" y="1856"/>
              <a:chExt cx="331" cy="714"/>
            </a:xfrm>
          </p:grpSpPr>
          <p:sp>
            <p:nvSpPr>
              <p:cNvPr id="48206"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07"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08"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09"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10"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11"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12"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13"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5" name="Group 2374"/>
              <p:cNvGrpSpPr>
                <a:grpSpLocks/>
              </p:cNvGrpSpPr>
              <p:nvPr/>
            </p:nvGrpSpPr>
            <p:grpSpPr bwMode="auto">
              <a:xfrm>
                <a:off x="4029" y="1856"/>
                <a:ext cx="97" cy="111"/>
                <a:chOff x="3654" y="1129"/>
                <a:chExt cx="97" cy="111"/>
              </a:xfrm>
            </p:grpSpPr>
            <p:sp>
              <p:nvSpPr>
                <p:cNvPr id="48215"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16"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17"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18"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19"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20"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21"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22"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23"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6" name="Group 2384"/>
            <p:cNvGrpSpPr>
              <a:grpSpLocks/>
            </p:cNvGrpSpPr>
            <p:nvPr/>
          </p:nvGrpSpPr>
          <p:grpSpPr bwMode="auto">
            <a:xfrm>
              <a:off x="6150" y="4848"/>
              <a:ext cx="441" cy="776"/>
              <a:chOff x="3897" y="1856"/>
              <a:chExt cx="331" cy="714"/>
            </a:xfrm>
          </p:grpSpPr>
          <p:sp>
            <p:nvSpPr>
              <p:cNvPr id="48188"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89"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90"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91"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92"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93"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94"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95"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7" name="Group 2393"/>
              <p:cNvGrpSpPr>
                <a:grpSpLocks/>
              </p:cNvGrpSpPr>
              <p:nvPr/>
            </p:nvGrpSpPr>
            <p:grpSpPr bwMode="auto">
              <a:xfrm>
                <a:off x="4029" y="1856"/>
                <a:ext cx="97" cy="111"/>
                <a:chOff x="3654" y="1129"/>
                <a:chExt cx="97" cy="111"/>
              </a:xfrm>
            </p:grpSpPr>
            <p:sp>
              <p:nvSpPr>
                <p:cNvPr id="48197"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98"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99"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00"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01"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02"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03"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04"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05"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8" name="Group 2403"/>
            <p:cNvGrpSpPr>
              <a:grpSpLocks/>
            </p:cNvGrpSpPr>
            <p:nvPr/>
          </p:nvGrpSpPr>
          <p:grpSpPr bwMode="auto">
            <a:xfrm>
              <a:off x="5628" y="4888"/>
              <a:ext cx="441" cy="776"/>
              <a:chOff x="3897" y="1856"/>
              <a:chExt cx="331" cy="714"/>
            </a:xfrm>
          </p:grpSpPr>
          <p:sp>
            <p:nvSpPr>
              <p:cNvPr id="48170"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71"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72"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73"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74"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75"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76"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77"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9" name="Group 2412"/>
              <p:cNvGrpSpPr>
                <a:grpSpLocks/>
              </p:cNvGrpSpPr>
              <p:nvPr/>
            </p:nvGrpSpPr>
            <p:grpSpPr bwMode="auto">
              <a:xfrm>
                <a:off x="4029" y="1856"/>
                <a:ext cx="97" cy="111"/>
                <a:chOff x="3654" y="1129"/>
                <a:chExt cx="97" cy="111"/>
              </a:xfrm>
            </p:grpSpPr>
            <p:sp>
              <p:nvSpPr>
                <p:cNvPr id="48179"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80"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81"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82"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83"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84"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85"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86"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87"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0" name="Group 2422"/>
            <p:cNvGrpSpPr>
              <a:grpSpLocks/>
            </p:cNvGrpSpPr>
            <p:nvPr/>
          </p:nvGrpSpPr>
          <p:grpSpPr bwMode="auto">
            <a:xfrm>
              <a:off x="5029" y="4914"/>
              <a:ext cx="441" cy="776"/>
              <a:chOff x="3897" y="1856"/>
              <a:chExt cx="331" cy="714"/>
            </a:xfrm>
          </p:grpSpPr>
          <p:sp>
            <p:nvSpPr>
              <p:cNvPr id="48152"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53"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54"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55"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56"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57"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58"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59"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1" name="Group 2431"/>
              <p:cNvGrpSpPr>
                <a:grpSpLocks/>
              </p:cNvGrpSpPr>
              <p:nvPr/>
            </p:nvGrpSpPr>
            <p:grpSpPr bwMode="auto">
              <a:xfrm>
                <a:off x="4029" y="1856"/>
                <a:ext cx="97" cy="111"/>
                <a:chOff x="3654" y="1129"/>
                <a:chExt cx="97" cy="111"/>
              </a:xfrm>
            </p:grpSpPr>
            <p:sp>
              <p:nvSpPr>
                <p:cNvPr id="48161"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62"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63"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64"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65"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66"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67"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68"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69"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2" name="Group 2441"/>
            <p:cNvGrpSpPr>
              <a:grpSpLocks/>
            </p:cNvGrpSpPr>
            <p:nvPr/>
          </p:nvGrpSpPr>
          <p:grpSpPr bwMode="auto">
            <a:xfrm>
              <a:off x="1698" y="5506"/>
              <a:ext cx="441" cy="776"/>
              <a:chOff x="3897" y="1856"/>
              <a:chExt cx="331" cy="714"/>
            </a:xfrm>
          </p:grpSpPr>
          <p:sp>
            <p:nvSpPr>
              <p:cNvPr id="48134"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35"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36"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37"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38"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39"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40"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41"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3" name="Group 2450"/>
              <p:cNvGrpSpPr>
                <a:grpSpLocks/>
              </p:cNvGrpSpPr>
              <p:nvPr/>
            </p:nvGrpSpPr>
            <p:grpSpPr bwMode="auto">
              <a:xfrm>
                <a:off x="4029" y="1856"/>
                <a:ext cx="97" cy="111"/>
                <a:chOff x="3654" y="1129"/>
                <a:chExt cx="97" cy="111"/>
              </a:xfrm>
            </p:grpSpPr>
            <p:sp>
              <p:nvSpPr>
                <p:cNvPr id="48143"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44"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45"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46"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47"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48"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49"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50"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51"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4" name="Group 2460"/>
            <p:cNvGrpSpPr>
              <a:grpSpLocks/>
            </p:cNvGrpSpPr>
            <p:nvPr/>
          </p:nvGrpSpPr>
          <p:grpSpPr bwMode="auto">
            <a:xfrm>
              <a:off x="2125" y="5411"/>
              <a:ext cx="441" cy="776"/>
              <a:chOff x="3897" y="1856"/>
              <a:chExt cx="331" cy="714"/>
            </a:xfrm>
          </p:grpSpPr>
          <p:sp>
            <p:nvSpPr>
              <p:cNvPr id="48116"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17"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18"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19"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20"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21"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22"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23"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5" name="Group 2469"/>
              <p:cNvGrpSpPr>
                <a:grpSpLocks/>
              </p:cNvGrpSpPr>
              <p:nvPr/>
            </p:nvGrpSpPr>
            <p:grpSpPr bwMode="auto">
              <a:xfrm>
                <a:off x="4029" y="1856"/>
                <a:ext cx="97" cy="111"/>
                <a:chOff x="3654" y="1129"/>
                <a:chExt cx="97" cy="111"/>
              </a:xfrm>
            </p:grpSpPr>
            <p:sp>
              <p:nvSpPr>
                <p:cNvPr id="48125"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26"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27"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28"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29"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30"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31"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32"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33"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6" name="Group 2479"/>
            <p:cNvGrpSpPr>
              <a:grpSpLocks/>
            </p:cNvGrpSpPr>
            <p:nvPr/>
          </p:nvGrpSpPr>
          <p:grpSpPr bwMode="auto">
            <a:xfrm>
              <a:off x="1624" y="6187"/>
              <a:ext cx="441" cy="776"/>
              <a:chOff x="3897" y="1856"/>
              <a:chExt cx="331" cy="714"/>
            </a:xfrm>
          </p:grpSpPr>
          <p:sp>
            <p:nvSpPr>
              <p:cNvPr id="48098"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99"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00"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01"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02"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03"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04"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05"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7" name="Group 2488"/>
              <p:cNvGrpSpPr>
                <a:grpSpLocks/>
              </p:cNvGrpSpPr>
              <p:nvPr/>
            </p:nvGrpSpPr>
            <p:grpSpPr bwMode="auto">
              <a:xfrm>
                <a:off x="4029" y="1856"/>
                <a:ext cx="97" cy="111"/>
                <a:chOff x="3654" y="1129"/>
                <a:chExt cx="97" cy="111"/>
              </a:xfrm>
            </p:grpSpPr>
            <p:sp>
              <p:nvSpPr>
                <p:cNvPr id="48107"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08"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09"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10"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11"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12"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13"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14"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15"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8" name="Group 2498"/>
            <p:cNvGrpSpPr>
              <a:grpSpLocks/>
            </p:cNvGrpSpPr>
            <p:nvPr/>
          </p:nvGrpSpPr>
          <p:grpSpPr bwMode="auto">
            <a:xfrm>
              <a:off x="2514" y="5489"/>
              <a:ext cx="441" cy="776"/>
              <a:chOff x="3897" y="1856"/>
              <a:chExt cx="331" cy="714"/>
            </a:xfrm>
          </p:grpSpPr>
          <p:sp>
            <p:nvSpPr>
              <p:cNvPr id="48080"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81"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82"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83"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84"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85"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86"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87"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9" name="Group 2507"/>
              <p:cNvGrpSpPr>
                <a:grpSpLocks/>
              </p:cNvGrpSpPr>
              <p:nvPr/>
            </p:nvGrpSpPr>
            <p:grpSpPr bwMode="auto">
              <a:xfrm>
                <a:off x="4029" y="1856"/>
                <a:ext cx="97" cy="111"/>
                <a:chOff x="3654" y="1129"/>
                <a:chExt cx="97" cy="111"/>
              </a:xfrm>
            </p:grpSpPr>
            <p:sp>
              <p:nvSpPr>
                <p:cNvPr id="48089"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90"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91"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92"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93"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94"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95"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96"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97"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0" name="Group 2517"/>
            <p:cNvGrpSpPr>
              <a:grpSpLocks/>
            </p:cNvGrpSpPr>
            <p:nvPr/>
          </p:nvGrpSpPr>
          <p:grpSpPr bwMode="auto">
            <a:xfrm>
              <a:off x="1981" y="6135"/>
              <a:ext cx="441" cy="776"/>
              <a:chOff x="3897" y="1856"/>
              <a:chExt cx="331" cy="714"/>
            </a:xfrm>
          </p:grpSpPr>
          <p:sp>
            <p:nvSpPr>
              <p:cNvPr id="48062"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63"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64"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65"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66"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67"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68"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69"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1" name="Group 2526"/>
              <p:cNvGrpSpPr>
                <a:grpSpLocks/>
              </p:cNvGrpSpPr>
              <p:nvPr/>
            </p:nvGrpSpPr>
            <p:grpSpPr bwMode="auto">
              <a:xfrm>
                <a:off x="4029" y="1856"/>
                <a:ext cx="97" cy="111"/>
                <a:chOff x="3654" y="1129"/>
                <a:chExt cx="97" cy="111"/>
              </a:xfrm>
            </p:grpSpPr>
            <p:sp>
              <p:nvSpPr>
                <p:cNvPr id="48071"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72"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73"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74"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75"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76"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77"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78"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79"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247" name="Group 2536"/>
            <p:cNvGrpSpPr>
              <a:grpSpLocks/>
            </p:cNvGrpSpPr>
            <p:nvPr/>
          </p:nvGrpSpPr>
          <p:grpSpPr bwMode="auto">
            <a:xfrm>
              <a:off x="2819" y="6178"/>
              <a:ext cx="441" cy="776"/>
              <a:chOff x="3897" y="1856"/>
              <a:chExt cx="331" cy="714"/>
            </a:xfrm>
          </p:grpSpPr>
          <p:sp>
            <p:nvSpPr>
              <p:cNvPr id="48044"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45"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46"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47"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48"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49"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50"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51"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265" name="Group 2545"/>
              <p:cNvGrpSpPr>
                <a:grpSpLocks/>
              </p:cNvGrpSpPr>
              <p:nvPr/>
            </p:nvGrpSpPr>
            <p:grpSpPr bwMode="auto">
              <a:xfrm>
                <a:off x="4029" y="1856"/>
                <a:ext cx="97" cy="111"/>
                <a:chOff x="3654" y="1129"/>
                <a:chExt cx="97" cy="111"/>
              </a:xfrm>
            </p:grpSpPr>
            <p:sp>
              <p:nvSpPr>
                <p:cNvPr id="48053"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54"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55"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56"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57"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58"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59"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60"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61"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283" name="Group 2555"/>
            <p:cNvGrpSpPr>
              <a:grpSpLocks/>
            </p:cNvGrpSpPr>
            <p:nvPr/>
          </p:nvGrpSpPr>
          <p:grpSpPr bwMode="auto">
            <a:xfrm>
              <a:off x="2385" y="6287"/>
              <a:ext cx="441" cy="776"/>
              <a:chOff x="3897" y="1856"/>
              <a:chExt cx="331" cy="714"/>
            </a:xfrm>
          </p:grpSpPr>
          <p:sp>
            <p:nvSpPr>
              <p:cNvPr id="48026"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27"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28"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29"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30"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31"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32"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33"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01" name="Group 2564"/>
              <p:cNvGrpSpPr>
                <a:grpSpLocks/>
              </p:cNvGrpSpPr>
              <p:nvPr/>
            </p:nvGrpSpPr>
            <p:grpSpPr bwMode="auto">
              <a:xfrm>
                <a:off x="4029" y="1856"/>
                <a:ext cx="97" cy="111"/>
                <a:chOff x="3654" y="1129"/>
                <a:chExt cx="97" cy="111"/>
              </a:xfrm>
            </p:grpSpPr>
            <p:sp>
              <p:nvSpPr>
                <p:cNvPr id="48035"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36"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37"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38"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39"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40"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41"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42"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43"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19" name="Group 2574"/>
            <p:cNvGrpSpPr>
              <a:grpSpLocks/>
            </p:cNvGrpSpPr>
            <p:nvPr/>
          </p:nvGrpSpPr>
          <p:grpSpPr bwMode="auto">
            <a:xfrm>
              <a:off x="3391" y="5477"/>
              <a:ext cx="441" cy="776"/>
              <a:chOff x="3897" y="1856"/>
              <a:chExt cx="331" cy="714"/>
            </a:xfrm>
          </p:grpSpPr>
          <p:sp>
            <p:nvSpPr>
              <p:cNvPr id="48008"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09"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10"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11"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12"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13"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14"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15"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37" name="Group 2583"/>
              <p:cNvGrpSpPr>
                <a:grpSpLocks/>
              </p:cNvGrpSpPr>
              <p:nvPr/>
            </p:nvGrpSpPr>
            <p:grpSpPr bwMode="auto">
              <a:xfrm>
                <a:off x="4029" y="1856"/>
                <a:ext cx="97" cy="111"/>
                <a:chOff x="3654" y="1129"/>
                <a:chExt cx="97" cy="111"/>
              </a:xfrm>
            </p:grpSpPr>
            <p:sp>
              <p:nvSpPr>
                <p:cNvPr id="48017"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18"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19"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20"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21"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22"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23"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24"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25"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55" name="Group 2593"/>
            <p:cNvGrpSpPr>
              <a:grpSpLocks/>
            </p:cNvGrpSpPr>
            <p:nvPr/>
          </p:nvGrpSpPr>
          <p:grpSpPr bwMode="auto">
            <a:xfrm>
              <a:off x="2999" y="5427"/>
              <a:ext cx="441" cy="776"/>
              <a:chOff x="3897" y="1856"/>
              <a:chExt cx="331" cy="714"/>
            </a:xfrm>
          </p:grpSpPr>
          <p:sp>
            <p:nvSpPr>
              <p:cNvPr id="47990"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91"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92"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93"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94"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95"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96"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97"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73" name="Group 2602"/>
              <p:cNvGrpSpPr>
                <a:grpSpLocks/>
              </p:cNvGrpSpPr>
              <p:nvPr/>
            </p:nvGrpSpPr>
            <p:grpSpPr bwMode="auto">
              <a:xfrm>
                <a:off x="4029" y="1856"/>
                <a:ext cx="97" cy="111"/>
                <a:chOff x="3654" y="1129"/>
                <a:chExt cx="97" cy="111"/>
              </a:xfrm>
            </p:grpSpPr>
            <p:sp>
              <p:nvSpPr>
                <p:cNvPr id="47999"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00"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01"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02"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03"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04"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05"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06"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07"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91" name="Group 2612"/>
            <p:cNvGrpSpPr>
              <a:grpSpLocks/>
            </p:cNvGrpSpPr>
            <p:nvPr/>
          </p:nvGrpSpPr>
          <p:grpSpPr bwMode="auto">
            <a:xfrm>
              <a:off x="3846" y="5411"/>
              <a:ext cx="441" cy="776"/>
              <a:chOff x="3897" y="1856"/>
              <a:chExt cx="331" cy="714"/>
            </a:xfrm>
          </p:grpSpPr>
          <p:sp>
            <p:nvSpPr>
              <p:cNvPr id="47972"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73"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74"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75"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76"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77"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78"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79"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09" name="Group 2621"/>
              <p:cNvGrpSpPr>
                <a:grpSpLocks/>
              </p:cNvGrpSpPr>
              <p:nvPr/>
            </p:nvGrpSpPr>
            <p:grpSpPr bwMode="auto">
              <a:xfrm>
                <a:off x="4029" y="1856"/>
                <a:ext cx="97" cy="111"/>
                <a:chOff x="3654" y="1129"/>
                <a:chExt cx="97" cy="111"/>
              </a:xfrm>
            </p:grpSpPr>
            <p:sp>
              <p:nvSpPr>
                <p:cNvPr id="47981"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82"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83"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84"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85"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86"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87"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88"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89"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27" name="Group 2631"/>
            <p:cNvGrpSpPr>
              <a:grpSpLocks/>
            </p:cNvGrpSpPr>
            <p:nvPr/>
          </p:nvGrpSpPr>
          <p:grpSpPr bwMode="auto">
            <a:xfrm>
              <a:off x="3243" y="6194"/>
              <a:ext cx="441" cy="776"/>
              <a:chOff x="3897" y="1856"/>
              <a:chExt cx="331" cy="714"/>
            </a:xfrm>
          </p:grpSpPr>
          <p:sp>
            <p:nvSpPr>
              <p:cNvPr id="47954"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55"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56"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57"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58"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59"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60"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61"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45" name="Group 2640"/>
              <p:cNvGrpSpPr>
                <a:grpSpLocks/>
              </p:cNvGrpSpPr>
              <p:nvPr/>
            </p:nvGrpSpPr>
            <p:grpSpPr bwMode="auto">
              <a:xfrm>
                <a:off x="4029" y="1856"/>
                <a:ext cx="97" cy="111"/>
                <a:chOff x="3654" y="1129"/>
                <a:chExt cx="97" cy="111"/>
              </a:xfrm>
            </p:grpSpPr>
            <p:sp>
              <p:nvSpPr>
                <p:cNvPr id="47963"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64"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65"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66"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67"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68"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69"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70"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71"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63" name="Group 2650"/>
            <p:cNvGrpSpPr>
              <a:grpSpLocks/>
            </p:cNvGrpSpPr>
            <p:nvPr/>
          </p:nvGrpSpPr>
          <p:grpSpPr bwMode="auto">
            <a:xfrm>
              <a:off x="4283" y="5411"/>
              <a:ext cx="441" cy="776"/>
              <a:chOff x="3897" y="1856"/>
              <a:chExt cx="331" cy="714"/>
            </a:xfrm>
          </p:grpSpPr>
          <p:sp>
            <p:nvSpPr>
              <p:cNvPr id="47936"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37"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38"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39"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40"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41"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42"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43"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81" name="Group 2659"/>
              <p:cNvGrpSpPr>
                <a:grpSpLocks/>
              </p:cNvGrpSpPr>
              <p:nvPr/>
            </p:nvGrpSpPr>
            <p:grpSpPr bwMode="auto">
              <a:xfrm>
                <a:off x="4029" y="1856"/>
                <a:ext cx="97" cy="111"/>
                <a:chOff x="3654" y="1129"/>
                <a:chExt cx="97" cy="111"/>
              </a:xfrm>
            </p:grpSpPr>
            <p:sp>
              <p:nvSpPr>
                <p:cNvPr id="47945"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46"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47"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48"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49"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50"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51"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52"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53"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99" name="Group 2669"/>
            <p:cNvGrpSpPr>
              <a:grpSpLocks/>
            </p:cNvGrpSpPr>
            <p:nvPr/>
          </p:nvGrpSpPr>
          <p:grpSpPr bwMode="auto">
            <a:xfrm>
              <a:off x="3707" y="6135"/>
              <a:ext cx="441" cy="776"/>
              <a:chOff x="3897" y="1856"/>
              <a:chExt cx="331" cy="714"/>
            </a:xfrm>
          </p:grpSpPr>
          <p:sp>
            <p:nvSpPr>
              <p:cNvPr id="47918"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19"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20"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21"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22"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23"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24"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25"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17" name="Group 2678"/>
              <p:cNvGrpSpPr>
                <a:grpSpLocks/>
              </p:cNvGrpSpPr>
              <p:nvPr/>
            </p:nvGrpSpPr>
            <p:grpSpPr bwMode="auto">
              <a:xfrm>
                <a:off x="4029" y="1856"/>
                <a:ext cx="97" cy="111"/>
                <a:chOff x="3654" y="1129"/>
                <a:chExt cx="97" cy="111"/>
              </a:xfrm>
            </p:grpSpPr>
            <p:sp>
              <p:nvSpPr>
                <p:cNvPr id="47927"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28"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29"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30"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31"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32"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33"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34"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35"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535" name="Group 2688"/>
            <p:cNvGrpSpPr>
              <a:grpSpLocks/>
            </p:cNvGrpSpPr>
            <p:nvPr/>
          </p:nvGrpSpPr>
          <p:grpSpPr bwMode="auto">
            <a:xfrm>
              <a:off x="5415" y="6070"/>
              <a:ext cx="441" cy="776"/>
              <a:chOff x="3897" y="1856"/>
              <a:chExt cx="331" cy="714"/>
            </a:xfrm>
          </p:grpSpPr>
          <p:sp>
            <p:nvSpPr>
              <p:cNvPr id="47900"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01"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02"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03"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04"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05"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06"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07"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53" name="Group 2697"/>
              <p:cNvGrpSpPr>
                <a:grpSpLocks/>
              </p:cNvGrpSpPr>
              <p:nvPr/>
            </p:nvGrpSpPr>
            <p:grpSpPr bwMode="auto">
              <a:xfrm>
                <a:off x="4029" y="1856"/>
                <a:ext cx="97" cy="111"/>
                <a:chOff x="3654" y="1129"/>
                <a:chExt cx="97" cy="111"/>
              </a:xfrm>
            </p:grpSpPr>
            <p:sp>
              <p:nvSpPr>
                <p:cNvPr id="47909"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10"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11"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12"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13"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14"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15"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16"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17"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571" name="Group 2707"/>
            <p:cNvGrpSpPr>
              <a:grpSpLocks/>
            </p:cNvGrpSpPr>
            <p:nvPr/>
          </p:nvGrpSpPr>
          <p:grpSpPr bwMode="auto">
            <a:xfrm>
              <a:off x="4864" y="5418"/>
              <a:ext cx="441" cy="776"/>
              <a:chOff x="3897" y="1856"/>
              <a:chExt cx="331" cy="714"/>
            </a:xfrm>
          </p:grpSpPr>
          <p:sp>
            <p:nvSpPr>
              <p:cNvPr id="47882"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83"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84"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85"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86"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87"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88"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89"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89" name="Group 2716"/>
              <p:cNvGrpSpPr>
                <a:grpSpLocks/>
              </p:cNvGrpSpPr>
              <p:nvPr/>
            </p:nvGrpSpPr>
            <p:grpSpPr bwMode="auto">
              <a:xfrm>
                <a:off x="4029" y="1856"/>
                <a:ext cx="97" cy="111"/>
                <a:chOff x="3654" y="1129"/>
                <a:chExt cx="97" cy="111"/>
              </a:xfrm>
            </p:grpSpPr>
            <p:sp>
              <p:nvSpPr>
                <p:cNvPr id="47891"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92"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93"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94"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95"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96"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97"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98"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99"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07" name="Group 2726"/>
            <p:cNvGrpSpPr>
              <a:grpSpLocks/>
            </p:cNvGrpSpPr>
            <p:nvPr/>
          </p:nvGrpSpPr>
          <p:grpSpPr bwMode="auto">
            <a:xfrm>
              <a:off x="5363" y="5461"/>
              <a:ext cx="441" cy="776"/>
              <a:chOff x="3897" y="1856"/>
              <a:chExt cx="331" cy="714"/>
            </a:xfrm>
          </p:grpSpPr>
          <p:sp>
            <p:nvSpPr>
              <p:cNvPr id="47864"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65"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66"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67"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68"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69"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70"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71"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25" name="Group 2735"/>
              <p:cNvGrpSpPr>
                <a:grpSpLocks/>
              </p:cNvGrpSpPr>
              <p:nvPr/>
            </p:nvGrpSpPr>
            <p:grpSpPr bwMode="auto">
              <a:xfrm>
                <a:off x="4029" y="1856"/>
                <a:ext cx="97" cy="111"/>
                <a:chOff x="3654" y="1129"/>
                <a:chExt cx="97" cy="111"/>
              </a:xfrm>
            </p:grpSpPr>
            <p:sp>
              <p:nvSpPr>
                <p:cNvPr id="47873"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74"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75"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76"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77"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78"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79"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80"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81"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43" name="Group 2745"/>
            <p:cNvGrpSpPr>
              <a:grpSpLocks/>
            </p:cNvGrpSpPr>
            <p:nvPr/>
          </p:nvGrpSpPr>
          <p:grpSpPr bwMode="auto">
            <a:xfrm>
              <a:off x="5816" y="5563"/>
              <a:ext cx="441" cy="776"/>
              <a:chOff x="3897" y="1856"/>
              <a:chExt cx="331" cy="714"/>
            </a:xfrm>
          </p:grpSpPr>
          <p:sp>
            <p:nvSpPr>
              <p:cNvPr id="47846"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47"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48"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49"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50"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51"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52"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53"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61" name="Group 2754"/>
              <p:cNvGrpSpPr>
                <a:grpSpLocks/>
              </p:cNvGrpSpPr>
              <p:nvPr/>
            </p:nvGrpSpPr>
            <p:grpSpPr bwMode="auto">
              <a:xfrm>
                <a:off x="4029" y="1856"/>
                <a:ext cx="97" cy="111"/>
                <a:chOff x="3654" y="1129"/>
                <a:chExt cx="97" cy="111"/>
              </a:xfrm>
            </p:grpSpPr>
            <p:sp>
              <p:nvSpPr>
                <p:cNvPr id="47855"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56"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57"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58"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59"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60"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61"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62"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63"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79" name="Group 2764"/>
            <p:cNvGrpSpPr>
              <a:grpSpLocks/>
            </p:cNvGrpSpPr>
            <p:nvPr/>
          </p:nvGrpSpPr>
          <p:grpSpPr bwMode="auto">
            <a:xfrm>
              <a:off x="4528" y="6151"/>
              <a:ext cx="441" cy="776"/>
              <a:chOff x="3897" y="1856"/>
              <a:chExt cx="331" cy="714"/>
            </a:xfrm>
          </p:grpSpPr>
          <p:sp>
            <p:nvSpPr>
              <p:cNvPr id="47828"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29"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30"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31"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32"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33"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34"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35"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97" name="Group 2773"/>
              <p:cNvGrpSpPr>
                <a:grpSpLocks/>
              </p:cNvGrpSpPr>
              <p:nvPr/>
            </p:nvGrpSpPr>
            <p:grpSpPr bwMode="auto">
              <a:xfrm>
                <a:off x="4029" y="1856"/>
                <a:ext cx="97" cy="111"/>
                <a:chOff x="3654" y="1129"/>
                <a:chExt cx="97" cy="111"/>
              </a:xfrm>
            </p:grpSpPr>
            <p:sp>
              <p:nvSpPr>
                <p:cNvPr id="47837"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38"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39"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40"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41"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42"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43"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44"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45"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15" name="Group 2783"/>
            <p:cNvGrpSpPr>
              <a:grpSpLocks/>
            </p:cNvGrpSpPr>
            <p:nvPr/>
          </p:nvGrpSpPr>
          <p:grpSpPr bwMode="auto">
            <a:xfrm>
              <a:off x="4980" y="6050"/>
              <a:ext cx="441" cy="776"/>
              <a:chOff x="3897" y="1856"/>
              <a:chExt cx="331" cy="714"/>
            </a:xfrm>
          </p:grpSpPr>
          <p:sp>
            <p:nvSpPr>
              <p:cNvPr id="47810"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11"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12"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13"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14"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15"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16"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17"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5" name="Group 2792"/>
              <p:cNvGrpSpPr>
                <a:grpSpLocks/>
              </p:cNvGrpSpPr>
              <p:nvPr/>
            </p:nvGrpSpPr>
            <p:grpSpPr bwMode="auto">
              <a:xfrm>
                <a:off x="4029" y="1856"/>
                <a:ext cx="97" cy="111"/>
                <a:chOff x="3654" y="1129"/>
                <a:chExt cx="97" cy="111"/>
              </a:xfrm>
            </p:grpSpPr>
            <p:sp>
              <p:nvSpPr>
                <p:cNvPr id="47819"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20"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21"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22"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23"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24"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25"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26"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27"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26" name="Group 2802"/>
            <p:cNvGrpSpPr>
              <a:grpSpLocks/>
            </p:cNvGrpSpPr>
            <p:nvPr/>
          </p:nvGrpSpPr>
          <p:grpSpPr bwMode="auto">
            <a:xfrm>
              <a:off x="4123" y="6178"/>
              <a:ext cx="441" cy="776"/>
              <a:chOff x="3897" y="1856"/>
              <a:chExt cx="331" cy="714"/>
            </a:xfrm>
          </p:grpSpPr>
          <p:sp>
            <p:nvSpPr>
              <p:cNvPr id="47792"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93"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94"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95"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96"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97"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98"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99"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7" name="Group 2811"/>
              <p:cNvGrpSpPr>
                <a:grpSpLocks/>
              </p:cNvGrpSpPr>
              <p:nvPr/>
            </p:nvGrpSpPr>
            <p:grpSpPr bwMode="auto">
              <a:xfrm>
                <a:off x="4029" y="1856"/>
                <a:ext cx="97" cy="111"/>
                <a:chOff x="3654" y="1129"/>
                <a:chExt cx="97" cy="111"/>
              </a:xfrm>
            </p:grpSpPr>
            <p:sp>
              <p:nvSpPr>
                <p:cNvPr id="47801"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02"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03"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04"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05"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06"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07"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08"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09"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28" name="Group 2821"/>
            <p:cNvGrpSpPr>
              <a:grpSpLocks/>
            </p:cNvGrpSpPr>
            <p:nvPr/>
          </p:nvGrpSpPr>
          <p:grpSpPr bwMode="auto">
            <a:xfrm>
              <a:off x="6150" y="5784"/>
              <a:ext cx="441" cy="776"/>
              <a:chOff x="3897" y="1856"/>
              <a:chExt cx="331" cy="714"/>
            </a:xfrm>
          </p:grpSpPr>
          <p:sp>
            <p:nvSpPr>
              <p:cNvPr id="47774"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75"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76"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77"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78"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79"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80"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81"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9" name="Group 2830"/>
              <p:cNvGrpSpPr>
                <a:grpSpLocks/>
              </p:cNvGrpSpPr>
              <p:nvPr/>
            </p:nvGrpSpPr>
            <p:grpSpPr bwMode="auto">
              <a:xfrm>
                <a:off x="4029" y="1856"/>
                <a:ext cx="97" cy="111"/>
                <a:chOff x="3654" y="1129"/>
                <a:chExt cx="97" cy="111"/>
              </a:xfrm>
            </p:grpSpPr>
            <p:sp>
              <p:nvSpPr>
                <p:cNvPr id="47783"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84"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85"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86"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87"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88"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89"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90"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91"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0" name="Group 2840"/>
            <p:cNvGrpSpPr>
              <a:grpSpLocks/>
            </p:cNvGrpSpPr>
            <p:nvPr/>
          </p:nvGrpSpPr>
          <p:grpSpPr bwMode="auto">
            <a:xfrm>
              <a:off x="5802" y="6194"/>
              <a:ext cx="441" cy="776"/>
              <a:chOff x="3897" y="1856"/>
              <a:chExt cx="331" cy="714"/>
            </a:xfrm>
          </p:grpSpPr>
          <p:sp>
            <p:nvSpPr>
              <p:cNvPr id="47756"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57"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58"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59"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60"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61"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62"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63"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1" name="Group 2849"/>
              <p:cNvGrpSpPr>
                <a:grpSpLocks/>
              </p:cNvGrpSpPr>
              <p:nvPr/>
            </p:nvGrpSpPr>
            <p:grpSpPr bwMode="auto">
              <a:xfrm>
                <a:off x="4029" y="1856"/>
                <a:ext cx="97" cy="111"/>
                <a:chOff x="3654" y="1129"/>
                <a:chExt cx="97" cy="111"/>
              </a:xfrm>
            </p:grpSpPr>
            <p:sp>
              <p:nvSpPr>
                <p:cNvPr id="47765"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66"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67"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68"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69"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70"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71"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72"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73"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sp>
        <p:nvSpPr>
          <p:cNvPr id="47114" name="Rectangle 1662"/>
          <p:cNvSpPr>
            <a:spLocks noChangeArrowheads="1"/>
          </p:cNvSpPr>
          <p:nvPr/>
        </p:nvSpPr>
        <p:spPr bwMode="auto">
          <a:xfrm>
            <a:off x="5143500" y="2071688"/>
            <a:ext cx="3714750" cy="3071812"/>
          </a:xfrm>
          <a:prstGeom prst="rect">
            <a:avLst/>
          </a:prstGeom>
          <a:solidFill>
            <a:srgbClr val="FFFFFF"/>
          </a:solidFill>
          <a:ln w="9525">
            <a:solidFill>
              <a:srgbClr val="000000"/>
            </a:solidFill>
            <a:miter lim="800000"/>
            <a:headEnd/>
            <a:tailEnd/>
          </a:ln>
        </p:spPr>
        <p:txBody>
          <a:bodyPr/>
          <a:lstStyle/>
          <a:p>
            <a:endParaRPr lang="en-US"/>
          </a:p>
        </p:txBody>
      </p:sp>
      <p:cxnSp>
        <p:nvCxnSpPr>
          <p:cNvPr id="47115" name="AutoShape 1663"/>
          <p:cNvCxnSpPr>
            <a:cxnSpLocks noChangeShapeType="1"/>
            <a:stCxn id="47114" idx="1"/>
          </p:cNvCxnSpPr>
          <p:nvPr/>
        </p:nvCxnSpPr>
        <p:spPr bwMode="auto">
          <a:xfrm rot="10800000" flipH="1">
            <a:off x="5143500" y="3573463"/>
            <a:ext cx="3714750" cy="34925"/>
          </a:xfrm>
          <a:prstGeom prst="straightConnector1">
            <a:avLst/>
          </a:prstGeom>
          <a:noFill/>
          <a:ln w="9525">
            <a:solidFill>
              <a:srgbClr val="000000"/>
            </a:solidFill>
            <a:round/>
            <a:headEnd/>
            <a:tailEnd/>
          </a:ln>
        </p:spPr>
      </p:cxnSp>
      <p:cxnSp>
        <p:nvCxnSpPr>
          <p:cNvPr id="47116" name="AutoShape 1664"/>
          <p:cNvCxnSpPr>
            <a:cxnSpLocks noChangeShapeType="1"/>
          </p:cNvCxnSpPr>
          <p:nvPr/>
        </p:nvCxnSpPr>
        <p:spPr bwMode="auto">
          <a:xfrm rot="5400000">
            <a:off x="5430044" y="4358482"/>
            <a:ext cx="1571625" cy="1587"/>
          </a:xfrm>
          <a:prstGeom prst="straightConnector1">
            <a:avLst/>
          </a:prstGeom>
          <a:noFill/>
          <a:ln w="9525">
            <a:solidFill>
              <a:srgbClr val="000000"/>
            </a:solidFill>
            <a:round/>
            <a:headEnd/>
            <a:tailEnd/>
          </a:ln>
        </p:spPr>
      </p:cxnSp>
      <p:cxnSp>
        <p:nvCxnSpPr>
          <p:cNvPr id="47117" name="AutoShape 1665"/>
          <p:cNvCxnSpPr>
            <a:cxnSpLocks noChangeShapeType="1"/>
          </p:cNvCxnSpPr>
          <p:nvPr/>
        </p:nvCxnSpPr>
        <p:spPr bwMode="auto">
          <a:xfrm rot="5400000">
            <a:off x="6787356" y="4358482"/>
            <a:ext cx="1571625" cy="1588"/>
          </a:xfrm>
          <a:prstGeom prst="straightConnector1">
            <a:avLst/>
          </a:prstGeom>
          <a:noFill/>
          <a:ln w="9525">
            <a:solidFill>
              <a:srgbClr val="000000"/>
            </a:solidFill>
            <a:round/>
            <a:headEnd/>
            <a:tailEnd/>
          </a:ln>
        </p:spPr>
      </p:cxnSp>
      <p:grpSp>
        <p:nvGrpSpPr>
          <p:cNvPr id="47732" name="Group 2269"/>
          <p:cNvGrpSpPr>
            <a:grpSpLocks/>
          </p:cNvGrpSpPr>
          <p:nvPr/>
        </p:nvGrpSpPr>
        <p:grpSpPr bwMode="auto">
          <a:xfrm>
            <a:off x="5429250" y="2286000"/>
            <a:ext cx="3071813" cy="1214438"/>
            <a:chOff x="1624" y="4848"/>
            <a:chExt cx="4967" cy="2215"/>
          </a:xfrm>
        </p:grpSpPr>
        <p:grpSp>
          <p:nvGrpSpPr>
            <p:cNvPr id="47733" name="Group 2270"/>
            <p:cNvGrpSpPr>
              <a:grpSpLocks/>
            </p:cNvGrpSpPr>
            <p:nvPr/>
          </p:nvGrpSpPr>
          <p:grpSpPr bwMode="auto">
            <a:xfrm>
              <a:off x="1822" y="4897"/>
              <a:ext cx="435" cy="775"/>
              <a:chOff x="3897" y="1856"/>
              <a:chExt cx="330" cy="714"/>
            </a:xfrm>
          </p:grpSpPr>
          <p:sp>
            <p:nvSpPr>
              <p:cNvPr id="47707"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08"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09"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10"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11"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12"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13"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14"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4" name="Group 2279"/>
              <p:cNvGrpSpPr>
                <a:grpSpLocks/>
              </p:cNvGrpSpPr>
              <p:nvPr/>
            </p:nvGrpSpPr>
            <p:grpSpPr bwMode="auto">
              <a:xfrm>
                <a:off x="4029" y="1856"/>
                <a:ext cx="96" cy="111"/>
                <a:chOff x="3654" y="1129"/>
                <a:chExt cx="96" cy="111"/>
              </a:xfrm>
            </p:grpSpPr>
            <p:sp>
              <p:nvSpPr>
                <p:cNvPr id="47716"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17"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18"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19"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20"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21"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22"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23"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24"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5" name="Group 2289"/>
            <p:cNvGrpSpPr>
              <a:grpSpLocks/>
            </p:cNvGrpSpPr>
            <p:nvPr/>
          </p:nvGrpSpPr>
          <p:grpSpPr bwMode="auto">
            <a:xfrm>
              <a:off x="2302" y="4869"/>
              <a:ext cx="435" cy="775"/>
              <a:chOff x="3897" y="1856"/>
              <a:chExt cx="330" cy="714"/>
            </a:xfrm>
          </p:grpSpPr>
          <p:sp>
            <p:nvSpPr>
              <p:cNvPr id="47689"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90"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91"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92"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93"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94"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95"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96"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6" name="Group 2298"/>
              <p:cNvGrpSpPr>
                <a:grpSpLocks/>
              </p:cNvGrpSpPr>
              <p:nvPr/>
            </p:nvGrpSpPr>
            <p:grpSpPr bwMode="auto">
              <a:xfrm>
                <a:off x="4029" y="1856"/>
                <a:ext cx="96" cy="111"/>
                <a:chOff x="3654" y="1129"/>
                <a:chExt cx="96" cy="111"/>
              </a:xfrm>
            </p:grpSpPr>
            <p:sp>
              <p:nvSpPr>
                <p:cNvPr id="47698"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99"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00"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01"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02"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03"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04"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05"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06"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7" name="Group 2308"/>
            <p:cNvGrpSpPr>
              <a:grpSpLocks/>
            </p:cNvGrpSpPr>
            <p:nvPr/>
          </p:nvGrpSpPr>
          <p:grpSpPr bwMode="auto">
            <a:xfrm>
              <a:off x="2821" y="4869"/>
              <a:ext cx="435" cy="775"/>
              <a:chOff x="3897" y="1856"/>
              <a:chExt cx="330" cy="714"/>
            </a:xfrm>
          </p:grpSpPr>
          <p:sp>
            <p:nvSpPr>
              <p:cNvPr id="47671"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72"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73"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74"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75"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76"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77"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78"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8" name="Group 2317"/>
              <p:cNvGrpSpPr>
                <a:grpSpLocks/>
              </p:cNvGrpSpPr>
              <p:nvPr/>
            </p:nvGrpSpPr>
            <p:grpSpPr bwMode="auto">
              <a:xfrm>
                <a:off x="4029" y="1856"/>
                <a:ext cx="96" cy="111"/>
                <a:chOff x="3654" y="1129"/>
                <a:chExt cx="96" cy="111"/>
              </a:xfrm>
            </p:grpSpPr>
            <p:sp>
              <p:nvSpPr>
                <p:cNvPr id="47680"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81"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82"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83"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84"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85"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86"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87"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88"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9" name="Group 2327"/>
            <p:cNvGrpSpPr>
              <a:grpSpLocks/>
            </p:cNvGrpSpPr>
            <p:nvPr/>
          </p:nvGrpSpPr>
          <p:grpSpPr bwMode="auto">
            <a:xfrm>
              <a:off x="3385" y="4885"/>
              <a:ext cx="435" cy="775"/>
              <a:chOff x="3897" y="1856"/>
              <a:chExt cx="330" cy="714"/>
            </a:xfrm>
          </p:grpSpPr>
          <p:sp>
            <p:nvSpPr>
              <p:cNvPr id="47653"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54"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55"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56"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57"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58"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59"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60"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0" name="Group 2336"/>
              <p:cNvGrpSpPr>
                <a:grpSpLocks/>
              </p:cNvGrpSpPr>
              <p:nvPr/>
            </p:nvGrpSpPr>
            <p:grpSpPr bwMode="auto">
              <a:xfrm>
                <a:off x="4029" y="1856"/>
                <a:ext cx="96" cy="111"/>
                <a:chOff x="3654" y="1129"/>
                <a:chExt cx="96" cy="111"/>
              </a:xfrm>
            </p:grpSpPr>
            <p:sp>
              <p:nvSpPr>
                <p:cNvPr id="47662"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63"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64"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65"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66"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67"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68"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69"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70"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1" name="Group 2346"/>
            <p:cNvGrpSpPr>
              <a:grpSpLocks/>
            </p:cNvGrpSpPr>
            <p:nvPr/>
          </p:nvGrpSpPr>
          <p:grpSpPr bwMode="auto">
            <a:xfrm>
              <a:off x="3865" y="4857"/>
              <a:ext cx="435" cy="775"/>
              <a:chOff x="3897" y="1856"/>
              <a:chExt cx="330" cy="714"/>
            </a:xfrm>
          </p:grpSpPr>
          <p:sp>
            <p:nvSpPr>
              <p:cNvPr id="47635"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36"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37"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38"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39"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40"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41"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42"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2" name="Group 2355"/>
              <p:cNvGrpSpPr>
                <a:grpSpLocks/>
              </p:cNvGrpSpPr>
              <p:nvPr/>
            </p:nvGrpSpPr>
            <p:grpSpPr bwMode="auto">
              <a:xfrm>
                <a:off x="4029" y="1856"/>
                <a:ext cx="96" cy="111"/>
                <a:chOff x="3654" y="1129"/>
                <a:chExt cx="96" cy="111"/>
              </a:xfrm>
            </p:grpSpPr>
            <p:sp>
              <p:nvSpPr>
                <p:cNvPr id="47644"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45"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46"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47"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48"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49"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50"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51"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52"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3" name="Group 2365"/>
            <p:cNvGrpSpPr>
              <a:grpSpLocks/>
            </p:cNvGrpSpPr>
            <p:nvPr/>
          </p:nvGrpSpPr>
          <p:grpSpPr bwMode="auto">
            <a:xfrm>
              <a:off x="4384" y="4857"/>
              <a:ext cx="435" cy="775"/>
              <a:chOff x="3897" y="1856"/>
              <a:chExt cx="330" cy="714"/>
            </a:xfrm>
          </p:grpSpPr>
          <p:sp>
            <p:nvSpPr>
              <p:cNvPr id="47617"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18"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19"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20"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21"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22"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23"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24"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4" name="Group 2374"/>
              <p:cNvGrpSpPr>
                <a:grpSpLocks/>
              </p:cNvGrpSpPr>
              <p:nvPr/>
            </p:nvGrpSpPr>
            <p:grpSpPr bwMode="auto">
              <a:xfrm>
                <a:off x="4029" y="1856"/>
                <a:ext cx="96" cy="111"/>
                <a:chOff x="3654" y="1129"/>
                <a:chExt cx="96" cy="111"/>
              </a:xfrm>
            </p:grpSpPr>
            <p:sp>
              <p:nvSpPr>
                <p:cNvPr id="47626"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27"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28"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29"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30"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31"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32"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33"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34"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5" name="Group 2384"/>
            <p:cNvGrpSpPr>
              <a:grpSpLocks/>
            </p:cNvGrpSpPr>
            <p:nvPr/>
          </p:nvGrpSpPr>
          <p:grpSpPr bwMode="auto">
            <a:xfrm>
              <a:off x="6095" y="4845"/>
              <a:ext cx="435" cy="775"/>
              <a:chOff x="3897" y="1856"/>
              <a:chExt cx="330" cy="714"/>
            </a:xfrm>
          </p:grpSpPr>
          <p:sp>
            <p:nvSpPr>
              <p:cNvPr id="47599"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00"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01"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02"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03"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04"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05"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06"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6" name="Group 2393"/>
              <p:cNvGrpSpPr>
                <a:grpSpLocks/>
              </p:cNvGrpSpPr>
              <p:nvPr/>
            </p:nvGrpSpPr>
            <p:grpSpPr bwMode="auto">
              <a:xfrm>
                <a:off x="4029" y="1856"/>
                <a:ext cx="96" cy="111"/>
                <a:chOff x="3654" y="1129"/>
                <a:chExt cx="96" cy="111"/>
              </a:xfrm>
            </p:grpSpPr>
            <p:sp>
              <p:nvSpPr>
                <p:cNvPr id="47608"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09"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10"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11"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12"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13"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14"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15"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16"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7" name="Group 2403"/>
            <p:cNvGrpSpPr>
              <a:grpSpLocks/>
            </p:cNvGrpSpPr>
            <p:nvPr/>
          </p:nvGrpSpPr>
          <p:grpSpPr bwMode="auto">
            <a:xfrm>
              <a:off x="5573" y="4885"/>
              <a:ext cx="435" cy="775"/>
              <a:chOff x="3897" y="1856"/>
              <a:chExt cx="330" cy="714"/>
            </a:xfrm>
          </p:grpSpPr>
          <p:sp>
            <p:nvSpPr>
              <p:cNvPr id="47581"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82"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83"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84"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85"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86"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87"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88"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8" name="Group 2412"/>
              <p:cNvGrpSpPr>
                <a:grpSpLocks/>
              </p:cNvGrpSpPr>
              <p:nvPr/>
            </p:nvGrpSpPr>
            <p:grpSpPr bwMode="auto">
              <a:xfrm>
                <a:off x="4029" y="1856"/>
                <a:ext cx="96" cy="111"/>
                <a:chOff x="3654" y="1129"/>
                <a:chExt cx="96" cy="111"/>
              </a:xfrm>
            </p:grpSpPr>
            <p:sp>
              <p:nvSpPr>
                <p:cNvPr id="47590"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91"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92"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93"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94"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95"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96"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97"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98"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9" name="Group 2422"/>
            <p:cNvGrpSpPr>
              <a:grpSpLocks/>
            </p:cNvGrpSpPr>
            <p:nvPr/>
          </p:nvGrpSpPr>
          <p:grpSpPr bwMode="auto">
            <a:xfrm>
              <a:off x="4974" y="4911"/>
              <a:ext cx="435" cy="775"/>
              <a:chOff x="3897" y="1856"/>
              <a:chExt cx="330" cy="714"/>
            </a:xfrm>
          </p:grpSpPr>
          <p:sp>
            <p:nvSpPr>
              <p:cNvPr id="47563"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64"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65"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66"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67"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68"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69"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70"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0" name="Group 2431"/>
              <p:cNvGrpSpPr>
                <a:grpSpLocks/>
              </p:cNvGrpSpPr>
              <p:nvPr/>
            </p:nvGrpSpPr>
            <p:grpSpPr bwMode="auto">
              <a:xfrm>
                <a:off x="4029" y="1856"/>
                <a:ext cx="96" cy="111"/>
                <a:chOff x="3654" y="1129"/>
                <a:chExt cx="96" cy="111"/>
              </a:xfrm>
            </p:grpSpPr>
            <p:sp>
              <p:nvSpPr>
                <p:cNvPr id="47572"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73"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74"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75"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76"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77"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78"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79"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80"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1" name="Group 2441"/>
            <p:cNvGrpSpPr>
              <a:grpSpLocks/>
            </p:cNvGrpSpPr>
            <p:nvPr/>
          </p:nvGrpSpPr>
          <p:grpSpPr bwMode="auto">
            <a:xfrm>
              <a:off x="1643" y="5503"/>
              <a:ext cx="435" cy="775"/>
              <a:chOff x="3897" y="1856"/>
              <a:chExt cx="330" cy="714"/>
            </a:xfrm>
          </p:grpSpPr>
          <p:sp>
            <p:nvSpPr>
              <p:cNvPr id="47545"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46"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47"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48"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49"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50"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51"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52"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2" name="Group 2450"/>
              <p:cNvGrpSpPr>
                <a:grpSpLocks/>
              </p:cNvGrpSpPr>
              <p:nvPr/>
            </p:nvGrpSpPr>
            <p:grpSpPr bwMode="auto">
              <a:xfrm>
                <a:off x="4029" y="1856"/>
                <a:ext cx="96" cy="111"/>
                <a:chOff x="3654" y="1129"/>
                <a:chExt cx="96" cy="111"/>
              </a:xfrm>
            </p:grpSpPr>
            <p:sp>
              <p:nvSpPr>
                <p:cNvPr id="47554"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55"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56"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57"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58"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59"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60"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61"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62"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3" name="Group 2460"/>
            <p:cNvGrpSpPr>
              <a:grpSpLocks/>
            </p:cNvGrpSpPr>
            <p:nvPr/>
          </p:nvGrpSpPr>
          <p:grpSpPr bwMode="auto">
            <a:xfrm>
              <a:off x="2070" y="5408"/>
              <a:ext cx="435" cy="775"/>
              <a:chOff x="3897" y="1856"/>
              <a:chExt cx="330" cy="714"/>
            </a:xfrm>
          </p:grpSpPr>
          <p:sp>
            <p:nvSpPr>
              <p:cNvPr id="47527"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28"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29"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30"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31"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32"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33"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34"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4" name="Group 2469"/>
              <p:cNvGrpSpPr>
                <a:grpSpLocks/>
              </p:cNvGrpSpPr>
              <p:nvPr/>
            </p:nvGrpSpPr>
            <p:grpSpPr bwMode="auto">
              <a:xfrm>
                <a:off x="4029" y="1856"/>
                <a:ext cx="96" cy="111"/>
                <a:chOff x="3654" y="1129"/>
                <a:chExt cx="96" cy="111"/>
              </a:xfrm>
            </p:grpSpPr>
            <p:sp>
              <p:nvSpPr>
                <p:cNvPr id="47536"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37"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38"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39"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40"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41"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42"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43"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44"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5" name="Group 2479"/>
            <p:cNvGrpSpPr>
              <a:grpSpLocks/>
            </p:cNvGrpSpPr>
            <p:nvPr/>
          </p:nvGrpSpPr>
          <p:grpSpPr bwMode="auto">
            <a:xfrm>
              <a:off x="1569" y="6184"/>
              <a:ext cx="435" cy="775"/>
              <a:chOff x="3897" y="1856"/>
              <a:chExt cx="330" cy="714"/>
            </a:xfrm>
          </p:grpSpPr>
          <p:sp>
            <p:nvSpPr>
              <p:cNvPr id="47509"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10"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11"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12"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13"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14"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15"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16"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64" name="Group 2488"/>
              <p:cNvGrpSpPr>
                <a:grpSpLocks/>
              </p:cNvGrpSpPr>
              <p:nvPr/>
            </p:nvGrpSpPr>
            <p:grpSpPr bwMode="auto">
              <a:xfrm>
                <a:off x="4029" y="1856"/>
                <a:ext cx="96" cy="111"/>
                <a:chOff x="3654" y="1129"/>
                <a:chExt cx="96" cy="111"/>
              </a:xfrm>
            </p:grpSpPr>
            <p:sp>
              <p:nvSpPr>
                <p:cNvPr id="47518"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19"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20"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21"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22"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23"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24"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25"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26"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82" name="Group 2498"/>
            <p:cNvGrpSpPr>
              <a:grpSpLocks/>
            </p:cNvGrpSpPr>
            <p:nvPr/>
          </p:nvGrpSpPr>
          <p:grpSpPr bwMode="auto">
            <a:xfrm>
              <a:off x="2459" y="5486"/>
              <a:ext cx="435" cy="775"/>
              <a:chOff x="3897" y="1856"/>
              <a:chExt cx="330" cy="714"/>
            </a:xfrm>
          </p:grpSpPr>
          <p:sp>
            <p:nvSpPr>
              <p:cNvPr id="47491"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92"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93"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94"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95"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96"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97"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98"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00" name="Group 2507"/>
              <p:cNvGrpSpPr>
                <a:grpSpLocks/>
              </p:cNvGrpSpPr>
              <p:nvPr/>
            </p:nvGrpSpPr>
            <p:grpSpPr bwMode="auto">
              <a:xfrm>
                <a:off x="4029" y="1856"/>
                <a:ext cx="96" cy="111"/>
                <a:chOff x="3654" y="1129"/>
                <a:chExt cx="96" cy="111"/>
              </a:xfrm>
            </p:grpSpPr>
            <p:sp>
              <p:nvSpPr>
                <p:cNvPr id="47500"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01"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02"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03"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04"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05"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06"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07"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08"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18" name="Group 2517"/>
            <p:cNvGrpSpPr>
              <a:grpSpLocks/>
            </p:cNvGrpSpPr>
            <p:nvPr/>
          </p:nvGrpSpPr>
          <p:grpSpPr bwMode="auto">
            <a:xfrm>
              <a:off x="1926" y="6132"/>
              <a:ext cx="435" cy="775"/>
              <a:chOff x="3897" y="1856"/>
              <a:chExt cx="330" cy="714"/>
            </a:xfrm>
          </p:grpSpPr>
          <p:sp>
            <p:nvSpPr>
              <p:cNvPr id="47473"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74"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75"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76"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77"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78"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79"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80"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36" name="Group 2526"/>
              <p:cNvGrpSpPr>
                <a:grpSpLocks/>
              </p:cNvGrpSpPr>
              <p:nvPr/>
            </p:nvGrpSpPr>
            <p:grpSpPr bwMode="auto">
              <a:xfrm>
                <a:off x="4029" y="1856"/>
                <a:ext cx="96" cy="111"/>
                <a:chOff x="3654" y="1129"/>
                <a:chExt cx="96" cy="111"/>
              </a:xfrm>
            </p:grpSpPr>
            <p:sp>
              <p:nvSpPr>
                <p:cNvPr id="47482"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83"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84"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85"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86"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87"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88"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89"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90"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54" name="Group 2536"/>
            <p:cNvGrpSpPr>
              <a:grpSpLocks/>
            </p:cNvGrpSpPr>
            <p:nvPr/>
          </p:nvGrpSpPr>
          <p:grpSpPr bwMode="auto">
            <a:xfrm>
              <a:off x="2764" y="6175"/>
              <a:ext cx="435" cy="775"/>
              <a:chOff x="3897" y="1856"/>
              <a:chExt cx="330" cy="714"/>
            </a:xfrm>
          </p:grpSpPr>
          <p:sp>
            <p:nvSpPr>
              <p:cNvPr id="47455"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56"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57"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58"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59"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60"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61"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62"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72" name="Group 2545"/>
              <p:cNvGrpSpPr>
                <a:grpSpLocks/>
              </p:cNvGrpSpPr>
              <p:nvPr/>
            </p:nvGrpSpPr>
            <p:grpSpPr bwMode="auto">
              <a:xfrm>
                <a:off x="4029" y="1856"/>
                <a:ext cx="96" cy="111"/>
                <a:chOff x="3654" y="1129"/>
                <a:chExt cx="96" cy="111"/>
              </a:xfrm>
            </p:grpSpPr>
            <p:sp>
              <p:nvSpPr>
                <p:cNvPr id="47464"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65"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66"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67"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68"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69"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70"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71"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72"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90" name="Group 2555"/>
            <p:cNvGrpSpPr>
              <a:grpSpLocks/>
            </p:cNvGrpSpPr>
            <p:nvPr/>
          </p:nvGrpSpPr>
          <p:grpSpPr bwMode="auto">
            <a:xfrm>
              <a:off x="2330" y="6284"/>
              <a:ext cx="435" cy="775"/>
              <a:chOff x="3897" y="1856"/>
              <a:chExt cx="330" cy="714"/>
            </a:xfrm>
          </p:grpSpPr>
          <p:sp>
            <p:nvSpPr>
              <p:cNvPr id="47437"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38"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39"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40"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41"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42"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43"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44"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08" name="Group 2564"/>
              <p:cNvGrpSpPr>
                <a:grpSpLocks/>
              </p:cNvGrpSpPr>
              <p:nvPr/>
            </p:nvGrpSpPr>
            <p:grpSpPr bwMode="auto">
              <a:xfrm>
                <a:off x="4029" y="1856"/>
                <a:ext cx="96" cy="111"/>
                <a:chOff x="3654" y="1129"/>
                <a:chExt cx="96" cy="111"/>
              </a:xfrm>
            </p:grpSpPr>
            <p:sp>
              <p:nvSpPr>
                <p:cNvPr id="47446"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47"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48"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49"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50"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51"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52"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53"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54"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26" name="Group 2574"/>
            <p:cNvGrpSpPr>
              <a:grpSpLocks/>
            </p:cNvGrpSpPr>
            <p:nvPr/>
          </p:nvGrpSpPr>
          <p:grpSpPr bwMode="auto">
            <a:xfrm>
              <a:off x="3336" y="5474"/>
              <a:ext cx="435" cy="775"/>
              <a:chOff x="3897" y="1856"/>
              <a:chExt cx="330" cy="714"/>
            </a:xfrm>
          </p:grpSpPr>
          <p:sp>
            <p:nvSpPr>
              <p:cNvPr id="47419"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20"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21"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22"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23"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24"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25"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26"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44" name="Group 2583"/>
              <p:cNvGrpSpPr>
                <a:grpSpLocks/>
              </p:cNvGrpSpPr>
              <p:nvPr/>
            </p:nvGrpSpPr>
            <p:grpSpPr bwMode="auto">
              <a:xfrm>
                <a:off x="4029" y="1856"/>
                <a:ext cx="96" cy="111"/>
                <a:chOff x="3654" y="1129"/>
                <a:chExt cx="96" cy="111"/>
              </a:xfrm>
            </p:grpSpPr>
            <p:sp>
              <p:nvSpPr>
                <p:cNvPr id="47428"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29"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30"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31"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32"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33"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34"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35"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36"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62" name="Group 2593"/>
            <p:cNvGrpSpPr>
              <a:grpSpLocks/>
            </p:cNvGrpSpPr>
            <p:nvPr/>
          </p:nvGrpSpPr>
          <p:grpSpPr bwMode="auto">
            <a:xfrm>
              <a:off x="2944" y="5424"/>
              <a:ext cx="435" cy="775"/>
              <a:chOff x="3897" y="1856"/>
              <a:chExt cx="330" cy="714"/>
            </a:xfrm>
          </p:grpSpPr>
          <p:sp>
            <p:nvSpPr>
              <p:cNvPr id="47401"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02"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03"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04"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05"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06"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07"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08"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80" name="Group 2602"/>
              <p:cNvGrpSpPr>
                <a:grpSpLocks/>
              </p:cNvGrpSpPr>
              <p:nvPr/>
            </p:nvGrpSpPr>
            <p:grpSpPr bwMode="auto">
              <a:xfrm>
                <a:off x="4029" y="1856"/>
                <a:ext cx="96" cy="111"/>
                <a:chOff x="3654" y="1129"/>
                <a:chExt cx="96" cy="111"/>
              </a:xfrm>
            </p:grpSpPr>
            <p:sp>
              <p:nvSpPr>
                <p:cNvPr id="47410"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11"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12"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13"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14"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15"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16"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17"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18"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98" name="Group 2612"/>
            <p:cNvGrpSpPr>
              <a:grpSpLocks/>
            </p:cNvGrpSpPr>
            <p:nvPr/>
          </p:nvGrpSpPr>
          <p:grpSpPr bwMode="auto">
            <a:xfrm>
              <a:off x="3791" y="5408"/>
              <a:ext cx="435" cy="775"/>
              <a:chOff x="3897" y="1856"/>
              <a:chExt cx="330" cy="714"/>
            </a:xfrm>
          </p:grpSpPr>
          <p:sp>
            <p:nvSpPr>
              <p:cNvPr id="47383"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84"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85"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86"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87"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88"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89"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90"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8016" name="Group 2621"/>
              <p:cNvGrpSpPr>
                <a:grpSpLocks/>
              </p:cNvGrpSpPr>
              <p:nvPr/>
            </p:nvGrpSpPr>
            <p:grpSpPr bwMode="auto">
              <a:xfrm>
                <a:off x="4029" y="1856"/>
                <a:ext cx="96" cy="111"/>
                <a:chOff x="3654" y="1129"/>
                <a:chExt cx="96" cy="111"/>
              </a:xfrm>
            </p:grpSpPr>
            <p:sp>
              <p:nvSpPr>
                <p:cNvPr id="47392"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93"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94"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95"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96"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97"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98"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99"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00"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2" name="Group 2631"/>
            <p:cNvGrpSpPr>
              <a:grpSpLocks/>
            </p:cNvGrpSpPr>
            <p:nvPr/>
          </p:nvGrpSpPr>
          <p:grpSpPr bwMode="auto">
            <a:xfrm>
              <a:off x="3188" y="6191"/>
              <a:ext cx="435" cy="775"/>
              <a:chOff x="3897" y="1856"/>
              <a:chExt cx="330" cy="714"/>
            </a:xfrm>
          </p:grpSpPr>
          <p:sp>
            <p:nvSpPr>
              <p:cNvPr id="47365"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66"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67"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68"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69"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70"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71"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72"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3" name="Group 2640"/>
              <p:cNvGrpSpPr>
                <a:grpSpLocks/>
              </p:cNvGrpSpPr>
              <p:nvPr/>
            </p:nvGrpSpPr>
            <p:grpSpPr bwMode="auto">
              <a:xfrm>
                <a:off x="4029" y="1856"/>
                <a:ext cx="96" cy="111"/>
                <a:chOff x="3654" y="1129"/>
                <a:chExt cx="96" cy="111"/>
              </a:xfrm>
            </p:grpSpPr>
            <p:sp>
              <p:nvSpPr>
                <p:cNvPr id="47374"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75"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76"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77"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78"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79"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80"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81"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82"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4" name="Group 2650"/>
            <p:cNvGrpSpPr>
              <a:grpSpLocks/>
            </p:cNvGrpSpPr>
            <p:nvPr/>
          </p:nvGrpSpPr>
          <p:grpSpPr bwMode="auto">
            <a:xfrm>
              <a:off x="4228" y="5408"/>
              <a:ext cx="435" cy="775"/>
              <a:chOff x="3897" y="1856"/>
              <a:chExt cx="330" cy="714"/>
            </a:xfrm>
          </p:grpSpPr>
          <p:sp>
            <p:nvSpPr>
              <p:cNvPr id="47347"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48"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49"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50"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51"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52"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53"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54"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5" name="Group 2659"/>
              <p:cNvGrpSpPr>
                <a:grpSpLocks/>
              </p:cNvGrpSpPr>
              <p:nvPr/>
            </p:nvGrpSpPr>
            <p:grpSpPr bwMode="auto">
              <a:xfrm>
                <a:off x="4029" y="1856"/>
                <a:ext cx="96" cy="111"/>
                <a:chOff x="3654" y="1129"/>
                <a:chExt cx="96" cy="111"/>
              </a:xfrm>
            </p:grpSpPr>
            <p:sp>
              <p:nvSpPr>
                <p:cNvPr id="47356"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57"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58"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59"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60"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61"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62"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63"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64"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7" name="Group 2669"/>
            <p:cNvGrpSpPr>
              <a:grpSpLocks/>
            </p:cNvGrpSpPr>
            <p:nvPr/>
          </p:nvGrpSpPr>
          <p:grpSpPr bwMode="auto">
            <a:xfrm>
              <a:off x="3652" y="6132"/>
              <a:ext cx="435" cy="775"/>
              <a:chOff x="3897" y="1856"/>
              <a:chExt cx="330" cy="714"/>
            </a:xfrm>
          </p:grpSpPr>
          <p:sp>
            <p:nvSpPr>
              <p:cNvPr id="47329"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30"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31"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32"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33"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34"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35"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36"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8" name="Group 2678"/>
              <p:cNvGrpSpPr>
                <a:grpSpLocks/>
              </p:cNvGrpSpPr>
              <p:nvPr/>
            </p:nvGrpSpPr>
            <p:grpSpPr bwMode="auto">
              <a:xfrm>
                <a:off x="4029" y="1856"/>
                <a:ext cx="96" cy="111"/>
                <a:chOff x="3654" y="1129"/>
                <a:chExt cx="96" cy="111"/>
              </a:xfrm>
            </p:grpSpPr>
            <p:sp>
              <p:nvSpPr>
                <p:cNvPr id="47338"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39"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40"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41"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42"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43"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44"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45"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46"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9" name="Group 2688"/>
            <p:cNvGrpSpPr>
              <a:grpSpLocks/>
            </p:cNvGrpSpPr>
            <p:nvPr/>
          </p:nvGrpSpPr>
          <p:grpSpPr bwMode="auto">
            <a:xfrm>
              <a:off x="5360" y="6067"/>
              <a:ext cx="435" cy="775"/>
              <a:chOff x="3897" y="1856"/>
              <a:chExt cx="330" cy="714"/>
            </a:xfrm>
          </p:grpSpPr>
          <p:sp>
            <p:nvSpPr>
              <p:cNvPr id="47311"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12"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13"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14"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15"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16"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17"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18"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0" name="Group 2697"/>
              <p:cNvGrpSpPr>
                <a:grpSpLocks/>
              </p:cNvGrpSpPr>
              <p:nvPr/>
            </p:nvGrpSpPr>
            <p:grpSpPr bwMode="auto">
              <a:xfrm>
                <a:off x="4029" y="1856"/>
                <a:ext cx="96" cy="111"/>
                <a:chOff x="3654" y="1129"/>
                <a:chExt cx="96" cy="111"/>
              </a:xfrm>
            </p:grpSpPr>
            <p:sp>
              <p:nvSpPr>
                <p:cNvPr id="47320"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21"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22"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23"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24"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25"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26"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27"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28"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1" name="Group 2707"/>
            <p:cNvGrpSpPr>
              <a:grpSpLocks/>
            </p:cNvGrpSpPr>
            <p:nvPr/>
          </p:nvGrpSpPr>
          <p:grpSpPr bwMode="auto">
            <a:xfrm>
              <a:off x="4809" y="5415"/>
              <a:ext cx="435" cy="775"/>
              <a:chOff x="3897" y="1856"/>
              <a:chExt cx="330" cy="714"/>
            </a:xfrm>
          </p:grpSpPr>
          <p:sp>
            <p:nvSpPr>
              <p:cNvPr id="47293"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94"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95"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96"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97"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98"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99"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00"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2" name="Group 2716"/>
              <p:cNvGrpSpPr>
                <a:grpSpLocks/>
              </p:cNvGrpSpPr>
              <p:nvPr/>
            </p:nvGrpSpPr>
            <p:grpSpPr bwMode="auto">
              <a:xfrm>
                <a:off x="4029" y="1856"/>
                <a:ext cx="96" cy="111"/>
                <a:chOff x="3654" y="1129"/>
                <a:chExt cx="96" cy="111"/>
              </a:xfrm>
            </p:grpSpPr>
            <p:sp>
              <p:nvSpPr>
                <p:cNvPr id="47302"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03"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04"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05"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06"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07"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08"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09"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10"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3" name="Group 2726"/>
            <p:cNvGrpSpPr>
              <a:grpSpLocks/>
            </p:cNvGrpSpPr>
            <p:nvPr/>
          </p:nvGrpSpPr>
          <p:grpSpPr bwMode="auto">
            <a:xfrm>
              <a:off x="5308" y="5458"/>
              <a:ext cx="435" cy="775"/>
              <a:chOff x="3897" y="1856"/>
              <a:chExt cx="330" cy="714"/>
            </a:xfrm>
          </p:grpSpPr>
          <p:sp>
            <p:nvSpPr>
              <p:cNvPr id="47275"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76"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77"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78"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79"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80"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81"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82"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4" name="Group 2735"/>
              <p:cNvGrpSpPr>
                <a:grpSpLocks/>
              </p:cNvGrpSpPr>
              <p:nvPr/>
            </p:nvGrpSpPr>
            <p:grpSpPr bwMode="auto">
              <a:xfrm>
                <a:off x="4029" y="1856"/>
                <a:ext cx="96" cy="111"/>
                <a:chOff x="3654" y="1129"/>
                <a:chExt cx="96" cy="111"/>
              </a:xfrm>
            </p:grpSpPr>
            <p:sp>
              <p:nvSpPr>
                <p:cNvPr id="47284"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85"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86"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87"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88"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89"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90"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91"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92"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5" name="Group 2745"/>
            <p:cNvGrpSpPr>
              <a:grpSpLocks/>
            </p:cNvGrpSpPr>
            <p:nvPr/>
          </p:nvGrpSpPr>
          <p:grpSpPr bwMode="auto">
            <a:xfrm>
              <a:off x="5761" y="5560"/>
              <a:ext cx="435" cy="775"/>
              <a:chOff x="3897" y="1856"/>
              <a:chExt cx="330" cy="714"/>
            </a:xfrm>
          </p:grpSpPr>
          <p:sp>
            <p:nvSpPr>
              <p:cNvPr id="47257"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58"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59"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60"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61"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62"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63"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64"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6" name="Group 2754"/>
              <p:cNvGrpSpPr>
                <a:grpSpLocks/>
              </p:cNvGrpSpPr>
              <p:nvPr/>
            </p:nvGrpSpPr>
            <p:grpSpPr bwMode="auto">
              <a:xfrm>
                <a:off x="4029" y="1856"/>
                <a:ext cx="96" cy="111"/>
                <a:chOff x="3654" y="1129"/>
                <a:chExt cx="96" cy="111"/>
              </a:xfrm>
            </p:grpSpPr>
            <p:sp>
              <p:nvSpPr>
                <p:cNvPr id="47266"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67"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68"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69"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70"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71"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72"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73"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74"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7" name="Group 2764"/>
            <p:cNvGrpSpPr>
              <a:grpSpLocks/>
            </p:cNvGrpSpPr>
            <p:nvPr/>
          </p:nvGrpSpPr>
          <p:grpSpPr bwMode="auto">
            <a:xfrm>
              <a:off x="4473" y="6148"/>
              <a:ext cx="435" cy="775"/>
              <a:chOff x="3897" y="1856"/>
              <a:chExt cx="330" cy="714"/>
            </a:xfrm>
          </p:grpSpPr>
          <p:sp>
            <p:nvSpPr>
              <p:cNvPr id="47239"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40"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41"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42"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43"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44"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45"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46"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8" name="Group 2773"/>
              <p:cNvGrpSpPr>
                <a:grpSpLocks/>
              </p:cNvGrpSpPr>
              <p:nvPr/>
            </p:nvGrpSpPr>
            <p:grpSpPr bwMode="auto">
              <a:xfrm>
                <a:off x="4029" y="1856"/>
                <a:ext cx="96" cy="111"/>
                <a:chOff x="3654" y="1129"/>
                <a:chExt cx="96" cy="111"/>
              </a:xfrm>
            </p:grpSpPr>
            <p:sp>
              <p:nvSpPr>
                <p:cNvPr id="47248"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49"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50"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51"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52"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53"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54"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55"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56"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9" name="Group 2783"/>
            <p:cNvGrpSpPr>
              <a:grpSpLocks/>
            </p:cNvGrpSpPr>
            <p:nvPr/>
          </p:nvGrpSpPr>
          <p:grpSpPr bwMode="auto">
            <a:xfrm>
              <a:off x="4925" y="6047"/>
              <a:ext cx="435" cy="775"/>
              <a:chOff x="3897" y="1856"/>
              <a:chExt cx="330" cy="714"/>
            </a:xfrm>
          </p:grpSpPr>
          <p:sp>
            <p:nvSpPr>
              <p:cNvPr id="47221"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22"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23"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24"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25"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26"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27"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28"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0" name="Group 2792"/>
              <p:cNvGrpSpPr>
                <a:grpSpLocks/>
              </p:cNvGrpSpPr>
              <p:nvPr/>
            </p:nvGrpSpPr>
            <p:grpSpPr bwMode="auto">
              <a:xfrm>
                <a:off x="4029" y="1856"/>
                <a:ext cx="96" cy="111"/>
                <a:chOff x="3654" y="1129"/>
                <a:chExt cx="96" cy="111"/>
              </a:xfrm>
            </p:grpSpPr>
            <p:sp>
              <p:nvSpPr>
                <p:cNvPr id="47230"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31"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32"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33"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34"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35"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36"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37"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38"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1" name="Group 2802"/>
            <p:cNvGrpSpPr>
              <a:grpSpLocks/>
            </p:cNvGrpSpPr>
            <p:nvPr/>
          </p:nvGrpSpPr>
          <p:grpSpPr bwMode="auto">
            <a:xfrm>
              <a:off x="4068" y="6175"/>
              <a:ext cx="435" cy="775"/>
              <a:chOff x="3897" y="1856"/>
              <a:chExt cx="330" cy="714"/>
            </a:xfrm>
          </p:grpSpPr>
          <p:sp>
            <p:nvSpPr>
              <p:cNvPr id="47203"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04"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05"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06"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07"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08"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09"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10"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2" name="Group 2811"/>
              <p:cNvGrpSpPr>
                <a:grpSpLocks/>
              </p:cNvGrpSpPr>
              <p:nvPr/>
            </p:nvGrpSpPr>
            <p:grpSpPr bwMode="auto">
              <a:xfrm>
                <a:off x="4029" y="1856"/>
                <a:ext cx="96" cy="111"/>
                <a:chOff x="3654" y="1129"/>
                <a:chExt cx="96" cy="111"/>
              </a:xfrm>
            </p:grpSpPr>
            <p:sp>
              <p:nvSpPr>
                <p:cNvPr id="47212"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13"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14"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15"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16"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17"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18"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19"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20"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3" name="Group 2821"/>
            <p:cNvGrpSpPr>
              <a:grpSpLocks/>
            </p:cNvGrpSpPr>
            <p:nvPr/>
          </p:nvGrpSpPr>
          <p:grpSpPr bwMode="auto">
            <a:xfrm>
              <a:off x="6095" y="5781"/>
              <a:ext cx="435" cy="775"/>
              <a:chOff x="3897" y="1856"/>
              <a:chExt cx="330" cy="714"/>
            </a:xfrm>
          </p:grpSpPr>
          <p:sp>
            <p:nvSpPr>
              <p:cNvPr id="47185"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186"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187"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188"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189"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190"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191"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192"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4" name="Group 2830"/>
              <p:cNvGrpSpPr>
                <a:grpSpLocks/>
              </p:cNvGrpSpPr>
              <p:nvPr/>
            </p:nvGrpSpPr>
            <p:grpSpPr bwMode="auto">
              <a:xfrm>
                <a:off x="4029" y="1856"/>
                <a:ext cx="96" cy="111"/>
                <a:chOff x="3654" y="1129"/>
                <a:chExt cx="96" cy="111"/>
              </a:xfrm>
            </p:grpSpPr>
            <p:sp>
              <p:nvSpPr>
                <p:cNvPr id="47194"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195"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196"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197"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198"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99"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00"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01"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02"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5" name="Group 2840"/>
            <p:cNvGrpSpPr>
              <a:grpSpLocks/>
            </p:cNvGrpSpPr>
            <p:nvPr/>
          </p:nvGrpSpPr>
          <p:grpSpPr bwMode="auto">
            <a:xfrm>
              <a:off x="5747" y="6191"/>
              <a:ext cx="435" cy="775"/>
              <a:chOff x="3897" y="1856"/>
              <a:chExt cx="330" cy="714"/>
            </a:xfrm>
          </p:grpSpPr>
          <p:sp>
            <p:nvSpPr>
              <p:cNvPr id="47167"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168"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169"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170"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171"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172"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173"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174"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6" name="Group 2849"/>
              <p:cNvGrpSpPr>
                <a:grpSpLocks/>
              </p:cNvGrpSpPr>
              <p:nvPr/>
            </p:nvGrpSpPr>
            <p:grpSpPr bwMode="auto">
              <a:xfrm>
                <a:off x="4029" y="1856"/>
                <a:ext cx="96" cy="111"/>
                <a:chOff x="3654" y="1129"/>
                <a:chExt cx="96" cy="111"/>
              </a:xfrm>
            </p:grpSpPr>
            <p:sp>
              <p:nvSpPr>
                <p:cNvPr id="47176"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177"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178"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179"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180"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81"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82"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183"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184"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pic>
        <p:nvPicPr>
          <p:cNvPr id="47119" name="Picture 1200"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500813" y="3571875"/>
            <a:ext cx="438150" cy="681038"/>
          </a:xfrm>
          <a:prstGeom prst="rect">
            <a:avLst/>
          </a:prstGeom>
          <a:noFill/>
          <a:ln w="9525">
            <a:noFill/>
            <a:miter lim="800000"/>
            <a:headEnd/>
            <a:tailEnd/>
          </a:ln>
        </p:spPr>
      </p:pic>
      <p:pic>
        <p:nvPicPr>
          <p:cNvPr id="47120" name="Picture 1201" descr="Groundnut-drawing_ICRISAT"/>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57813" y="3643313"/>
            <a:ext cx="639762" cy="658812"/>
          </a:xfrm>
          <a:prstGeom prst="rect">
            <a:avLst/>
          </a:prstGeom>
          <a:noFill/>
          <a:ln w="9525">
            <a:noFill/>
            <a:miter lim="800000"/>
            <a:headEnd/>
            <a:tailEnd/>
          </a:ln>
        </p:spPr>
      </p:pic>
      <p:pic>
        <p:nvPicPr>
          <p:cNvPr id="47121" name="Picture 1202" descr="soybeanIITA"/>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643813" y="4286250"/>
            <a:ext cx="512762" cy="787400"/>
          </a:xfrm>
          <a:prstGeom prst="rect">
            <a:avLst/>
          </a:prstGeom>
          <a:noFill/>
          <a:ln w="9525">
            <a:noFill/>
            <a:miter lim="800000"/>
            <a:headEnd/>
            <a:tailEnd/>
          </a:ln>
        </p:spPr>
      </p:pic>
      <p:pic>
        <p:nvPicPr>
          <p:cNvPr id="47122" name="Picture 1203" descr="soybeanIITA"/>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15313" y="3643313"/>
            <a:ext cx="508000" cy="787400"/>
          </a:xfrm>
          <a:prstGeom prst="rect">
            <a:avLst/>
          </a:prstGeom>
          <a:noFill/>
          <a:ln w="9525">
            <a:noFill/>
            <a:miter lim="800000"/>
            <a:headEnd/>
            <a:tailEnd/>
          </a:ln>
        </p:spPr>
      </p:pic>
      <p:pic>
        <p:nvPicPr>
          <p:cNvPr id="47123" name="Picture 1204"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929438" y="4286250"/>
            <a:ext cx="438150" cy="681038"/>
          </a:xfrm>
          <a:prstGeom prst="rect">
            <a:avLst/>
          </a:prstGeom>
          <a:noFill/>
          <a:ln w="9525">
            <a:noFill/>
            <a:miter lim="800000"/>
            <a:headEnd/>
            <a:tailEnd/>
          </a:ln>
        </p:spPr>
      </p:pic>
      <p:pic>
        <p:nvPicPr>
          <p:cNvPr id="47124" name="Picture 1205" descr="Groundnut-drawing_ICRISAT"/>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214938" y="4286250"/>
            <a:ext cx="565150" cy="584200"/>
          </a:xfrm>
          <a:prstGeom prst="rect">
            <a:avLst/>
          </a:prstGeom>
          <a:noFill/>
          <a:ln w="9525">
            <a:noFill/>
            <a:miter lim="800000"/>
            <a:headEnd/>
            <a:tailEnd/>
          </a:ln>
        </p:spPr>
      </p:pic>
      <p:sp>
        <p:nvSpPr>
          <p:cNvPr id="47125" name="AutoShape 2264"/>
          <p:cNvSpPr>
            <a:spLocks noChangeArrowheads="1"/>
          </p:cNvSpPr>
          <p:nvPr/>
        </p:nvSpPr>
        <p:spPr bwMode="auto">
          <a:xfrm>
            <a:off x="4214813" y="3286125"/>
            <a:ext cx="908050" cy="201613"/>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47126" name="AutoShape 2265"/>
          <p:cNvSpPr>
            <a:spLocks noChangeArrowheads="1"/>
          </p:cNvSpPr>
          <p:nvPr/>
        </p:nvSpPr>
        <p:spPr bwMode="auto">
          <a:xfrm rot="5400000">
            <a:off x="4287044" y="3858419"/>
            <a:ext cx="809625" cy="3760787"/>
          </a:xfrm>
          <a:prstGeom prst="curvedLeftArrow">
            <a:avLst>
              <a:gd name="adj1" fmla="val 80171"/>
              <a:gd name="adj2" fmla="val 160342"/>
              <a:gd name="adj3" fmla="val 18051"/>
            </a:avLst>
          </a:prstGeom>
          <a:solidFill>
            <a:srgbClr val="FFFFFF"/>
          </a:solidFill>
          <a:ln w="9525">
            <a:solidFill>
              <a:srgbClr val="000000"/>
            </a:solidFill>
            <a:miter lim="800000"/>
            <a:headEnd/>
            <a:tailEnd/>
          </a:ln>
        </p:spPr>
        <p:txBody>
          <a:bodyPr/>
          <a:lstStyle/>
          <a:p>
            <a:endParaRPr lang="en-US"/>
          </a:p>
        </p:txBody>
      </p:sp>
      <p:sp>
        <p:nvSpPr>
          <p:cNvPr id="47127" name="Text Box 2267"/>
          <p:cNvSpPr txBox="1">
            <a:spLocks noChangeArrowheads="1"/>
          </p:cNvSpPr>
          <p:nvPr/>
        </p:nvSpPr>
        <p:spPr bwMode="auto">
          <a:xfrm>
            <a:off x="4500563" y="535781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3</a:t>
            </a:r>
            <a:endParaRPr lang="en-US"/>
          </a:p>
        </p:txBody>
      </p:sp>
      <p:sp>
        <p:nvSpPr>
          <p:cNvPr id="47129" name="Text Box 2267"/>
          <p:cNvSpPr txBox="1">
            <a:spLocks noChangeArrowheads="1"/>
          </p:cNvSpPr>
          <p:nvPr/>
        </p:nvSpPr>
        <p:spPr bwMode="auto">
          <a:xfrm>
            <a:off x="3071813" y="1500188"/>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1</a:t>
            </a:r>
            <a:endParaRPr lang="en-US"/>
          </a:p>
        </p:txBody>
      </p:sp>
      <p:sp>
        <p:nvSpPr>
          <p:cNvPr id="47130" name="TextBox 1213"/>
          <p:cNvSpPr txBox="1">
            <a:spLocks noChangeArrowheads="1"/>
          </p:cNvSpPr>
          <p:nvPr/>
        </p:nvSpPr>
        <p:spPr bwMode="auto">
          <a:xfrm>
            <a:off x="785813" y="1071563"/>
            <a:ext cx="8358187" cy="461962"/>
          </a:xfrm>
          <a:prstGeom prst="rect">
            <a:avLst/>
          </a:prstGeom>
          <a:noFill/>
          <a:ln w="9525">
            <a:noFill/>
            <a:miter lim="800000"/>
            <a:headEnd/>
            <a:tailEnd/>
          </a:ln>
        </p:spPr>
        <p:txBody>
          <a:bodyPr>
            <a:spAutoFit/>
          </a:bodyPr>
          <a:lstStyle/>
          <a:p>
            <a:r>
              <a:rPr lang="en-US" sz="2400"/>
              <a:t>Resource endowed 2 ha farm: rotational-based farm design</a:t>
            </a:r>
          </a:p>
        </p:txBody>
      </p:sp>
      <p:sp>
        <p:nvSpPr>
          <p:cNvPr id="47131" name="Text Box 8178"/>
          <p:cNvSpPr txBox="1">
            <a:spLocks noChangeArrowheads="1"/>
          </p:cNvSpPr>
          <p:nvPr/>
        </p:nvSpPr>
        <p:spPr bwMode="auto">
          <a:xfrm>
            <a:off x="3786188" y="6286500"/>
            <a:ext cx="2286000" cy="36988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Reduced NP fertilizer</a:t>
            </a:r>
            <a:endParaRPr lang="en-US"/>
          </a:p>
        </p:txBody>
      </p:sp>
      <p:sp>
        <p:nvSpPr>
          <p:cNvPr id="47132" name="Text Box 8179"/>
          <p:cNvSpPr txBox="1">
            <a:spLocks noChangeArrowheads="1"/>
          </p:cNvSpPr>
          <p:nvPr/>
        </p:nvSpPr>
        <p:spPr bwMode="auto">
          <a:xfrm>
            <a:off x="1000125" y="5214938"/>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95236" name="AutoShape 8177"/>
          <p:cNvSpPr>
            <a:spLocks noChangeArrowheads="1"/>
          </p:cNvSpPr>
          <p:nvPr/>
        </p:nvSpPr>
        <p:spPr bwMode="auto">
          <a:xfrm>
            <a:off x="1500188" y="5000625"/>
            <a:ext cx="271462" cy="590550"/>
          </a:xfrm>
          <a:prstGeom prst="upArrow">
            <a:avLst>
              <a:gd name="adj1" fmla="val 50000"/>
              <a:gd name="adj2" fmla="val 54386"/>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7134" name="Text Box 8179"/>
          <p:cNvSpPr txBox="1">
            <a:spLocks noChangeArrowheads="1"/>
          </p:cNvSpPr>
          <p:nvPr/>
        </p:nvSpPr>
        <p:spPr bwMode="auto">
          <a:xfrm>
            <a:off x="5143500" y="1571625"/>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endParaRPr lang="en-US" sz="2000"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61"/>
          <p:cNvGrpSpPr>
            <a:grpSpLocks/>
          </p:cNvGrpSpPr>
          <p:nvPr/>
        </p:nvGrpSpPr>
        <p:grpSpPr bwMode="auto">
          <a:xfrm>
            <a:off x="642938" y="2000250"/>
            <a:ext cx="3500437" cy="3143250"/>
            <a:chOff x="1677" y="2454"/>
            <a:chExt cx="4914" cy="4336"/>
          </a:xfrm>
        </p:grpSpPr>
        <p:sp>
          <p:nvSpPr>
            <p:cNvPr id="50361" name="Rectangle 1662"/>
            <p:cNvSpPr>
              <a:spLocks noChangeArrowheads="1"/>
            </p:cNvSpPr>
            <p:nvPr/>
          </p:nvSpPr>
          <p:spPr bwMode="auto">
            <a:xfrm>
              <a:off x="1677" y="2467"/>
              <a:ext cx="4893" cy="4323"/>
            </a:xfrm>
            <a:prstGeom prst="rect">
              <a:avLst/>
            </a:prstGeom>
            <a:solidFill>
              <a:srgbClr val="FFFFFF"/>
            </a:solidFill>
            <a:ln w="9525">
              <a:solidFill>
                <a:srgbClr val="000000"/>
              </a:solidFill>
              <a:miter lim="800000"/>
              <a:headEnd/>
              <a:tailEnd/>
            </a:ln>
          </p:spPr>
          <p:txBody>
            <a:bodyPr/>
            <a:lstStyle/>
            <a:p>
              <a:endParaRPr lang="en-US"/>
            </a:p>
          </p:txBody>
        </p:sp>
        <p:cxnSp>
          <p:nvCxnSpPr>
            <p:cNvPr id="50362" name="AutoShape 1663"/>
            <p:cNvCxnSpPr>
              <a:cxnSpLocks noChangeShapeType="1"/>
              <a:stCxn id="50361" idx="1"/>
            </p:cNvCxnSpPr>
            <p:nvPr/>
          </p:nvCxnSpPr>
          <p:spPr bwMode="auto">
            <a:xfrm rot="10800000" flipH="1">
              <a:off x="1677" y="4624"/>
              <a:ext cx="4914" cy="4"/>
            </a:xfrm>
            <a:prstGeom prst="straightConnector1">
              <a:avLst/>
            </a:prstGeom>
            <a:noFill/>
            <a:ln w="9525">
              <a:solidFill>
                <a:srgbClr val="000000"/>
              </a:solidFill>
              <a:round/>
              <a:headEnd/>
              <a:tailEnd/>
            </a:ln>
          </p:spPr>
        </p:cxnSp>
        <p:cxnSp>
          <p:nvCxnSpPr>
            <p:cNvPr id="50363" name="AutoShape 1664"/>
            <p:cNvCxnSpPr>
              <a:cxnSpLocks noChangeShapeType="1"/>
            </p:cNvCxnSpPr>
            <p:nvPr/>
          </p:nvCxnSpPr>
          <p:spPr bwMode="auto">
            <a:xfrm>
              <a:off x="3310" y="2454"/>
              <a:ext cx="0" cy="2170"/>
            </a:xfrm>
            <a:prstGeom prst="straightConnector1">
              <a:avLst/>
            </a:prstGeom>
            <a:noFill/>
            <a:ln w="9525">
              <a:solidFill>
                <a:srgbClr val="000000"/>
              </a:solidFill>
              <a:round/>
              <a:headEnd/>
              <a:tailEnd/>
            </a:ln>
          </p:spPr>
        </p:cxnSp>
        <p:cxnSp>
          <p:nvCxnSpPr>
            <p:cNvPr id="50364" name="AutoShape 1665"/>
            <p:cNvCxnSpPr>
              <a:cxnSpLocks noChangeShapeType="1"/>
            </p:cNvCxnSpPr>
            <p:nvPr/>
          </p:nvCxnSpPr>
          <p:spPr bwMode="auto">
            <a:xfrm>
              <a:off x="5029" y="2454"/>
              <a:ext cx="0" cy="2170"/>
            </a:xfrm>
            <a:prstGeom prst="straightConnector1">
              <a:avLst/>
            </a:prstGeom>
            <a:noFill/>
            <a:ln w="9525">
              <a:solidFill>
                <a:srgbClr val="000000"/>
              </a:solidFill>
              <a:round/>
              <a:headEnd/>
              <a:tailEnd/>
            </a:ln>
          </p:spPr>
        </p:cxnSp>
      </p:grpSp>
      <p:pic>
        <p:nvPicPr>
          <p:cNvPr id="49155" name="Picture 8"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00250" y="2143125"/>
            <a:ext cx="438150" cy="681038"/>
          </a:xfrm>
          <a:prstGeom prst="rect">
            <a:avLst/>
          </a:prstGeom>
          <a:noFill/>
          <a:ln w="9525">
            <a:noFill/>
            <a:miter lim="800000"/>
            <a:headEnd/>
            <a:tailEnd/>
          </a:ln>
        </p:spPr>
      </p:pic>
      <p:pic>
        <p:nvPicPr>
          <p:cNvPr id="49156" name="Picture 9" descr="Groundnut-drawing_ICRISAT"/>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7250" y="2071688"/>
            <a:ext cx="639763" cy="658812"/>
          </a:xfrm>
          <a:prstGeom prst="rect">
            <a:avLst/>
          </a:prstGeom>
          <a:noFill/>
          <a:ln w="9525">
            <a:noFill/>
            <a:miter lim="800000"/>
            <a:headEnd/>
            <a:tailEnd/>
          </a:ln>
        </p:spPr>
      </p:pic>
      <p:pic>
        <p:nvPicPr>
          <p:cNvPr id="49157" name="Picture 10" descr="soybeanIITA"/>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571875" y="2786063"/>
            <a:ext cx="512763" cy="787400"/>
          </a:xfrm>
          <a:prstGeom prst="rect">
            <a:avLst/>
          </a:prstGeom>
          <a:noFill/>
          <a:ln w="9525">
            <a:noFill/>
            <a:miter lim="800000"/>
            <a:headEnd/>
            <a:tailEnd/>
          </a:ln>
        </p:spPr>
      </p:pic>
      <p:pic>
        <p:nvPicPr>
          <p:cNvPr id="49158" name="Picture 11" descr="soybeanIITA"/>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214688" y="2071688"/>
            <a:ext cx="508000" cy="787400"/>
          </a:xfrm>
          <a:prstGeom prst="rect">
            <a:avLst/>
          </a:prstGeom>
          <a:noFill/>
          <a:ln w="9525">
            <a:noFill/>
            <a:miter lim="800000"/>
            <a:headEnd/>
            <a:tailEnd/>
          </a:ln>
        </p:spPr>
      </p:pic>
      <p:pic>
        <p:nvPicPr>
          <p:cNvPr id="49159" name="Picture 12"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00313" y="2786063"/>
            <a:ext cx="438150" cy="681037"/>
          </a:xfrm>
          <a:prstGeom prst="rect">
            <a:avLst/>
          </a:prstGeom>
          <a:noFill/>
          <a:ln w="9525">
            <a:noFill/>
            <a:miter lim="800000"/>
            <a:headEnd/>
            <a:tailEnd/>
          </a:ln>
        </p:spPr>
      </p:pic>
      <p:pic>
        <p:nvPicPr>
          <p:cNvPr id="49160" name="Picture 13" descr="Groundnut-drawing_ICRISAT"/>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00125" y="2928938"/>
            <a:ext cx="565150" cy="584200"/>
          </a:xfrm>
          <a:prstGeom prst="rect">
            <a:avLst/>
          </a:prstGeom>
          <a:noFill/>
          <a:ln w="9525">
            <a:noFill/>
            <a:miter lim="800000"/>
            <a:headEnd/>
            <a:tailEnd/>
          </a:ln>
        </p:spPr>
      </p:pic>
      <p:grpSp>
        <p:nvGrpSpPr>
          <p:cNvPr id="3" name="Group 2269"/>
          <p:cNvGrpSpPr>
            <a:grpSpLocks/>
          </p:cNvGrpSpPr>
          <p:nvPr/>
        </p:nvGrpSpPr>
        <p:grpSpPr bwMode="auto">
          <a:xfrm>
            <a:off x="714375" y="3643313"/>
            <a:ext cx="3500438" cy="1285875"/>
            <a:chOff x="1624" y="4848"/>
            <a:chExt cx="4967" cy="2215"/>
          </a:xfrm>
        </p:grpSpPr>
        <p:grpSp>
          <p:nvGrpSpPr>
            <p:cNvPr id="4" name="Group 2270"/>
            <p:cNvGrpSpPr>
              <a:grpSpLocks/>
            </p:cNvGrpSpPr>
            <p:nvPr/>
          </p:nvGrpSpPr>
          <p:grpSpPr bwMode="auto">
            <a:xfrm>
              <a:off x="1877" y="4900"/>
              <a:ext cx="441" cy="776"/>
              <a:chOff x="3897" y="1856"/>
              <a:chExt cx="331" cy="714"/>
            </a:xfrm>
          </p:grpSpPr>
          <p:sp>
            <p:nvSpPr>
              <p:cNvPr id="50343"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44"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45"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46"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47"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48"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49"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50"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 name="Group 2279"/>
              <p:cNvGrpSpPr>
                <a:grpSpLocks/>
              </p:cNvGrpSpPr>
              <p:nvPr/>
            </p:nvGrpSpPr>
            <p:grpSpPr bwMode="auto">
              <a:xfrm>
                <a:off x="4029" y="1856"/>
                <a:ext cx="97" cy="111"/>
                <a:chOff x="3654" y="1129"/>
                <a:chExt cx="97" cy="111"/>
              </a:xfrm>
            </p:grpSpPr>
            <p:sp>
              <p:nvSpPr>
                <p:cNvPr id="50352"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53"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54"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55"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56"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57"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58"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59"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60"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6" name="Group 2289"/>
            <p:cNvGrpSpPr>
              <a:grpSpLocks/>
            </p:cNvGrpSpPr>
            <p:nvPr/>
          </p:nvGrpSpPr>
          <p:grpSpPr bwMode="auto">
            <a:xfrm>
              <a:off x="2357" y="4872"/>
              <a:ext cx="441" cy="776"/>
              <a:chOff x="3897" y="1856"/>
              <a:chExt cx="331" cy="714"/>
            </a:xfrm>
          </p:grpSpPr>
          <p:sp>
            <p:nvSpPr>
              <p:cNvPr id="50325"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26"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27"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28"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29"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30"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31"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32"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7" name="Group 2298"/>
              <p:cNvGrpSpPr>
                <a:grpSpLocks/>
              </p:cNvGrpSpPr>
              <p:nvPr/>
            </p:nvGrpSpPr>
            <p:grpSpPr bwMode="auto">
              <a:xfrm>
                <a:off x="4029" y="1856"/>
                <a:ext cx="97" cy="111"/>
                <a:chOff x="3654" y="1129"/>
                <a:chExt cx="97" cy="111"/>
              </a:xfrm>
            </p:grpSpPr>
            <p:sp>
              <p:nvSpPr>
                <p:cNvPr id="50334"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35"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36"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37"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38"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39"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40"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41"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42"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8" name="Group 2308"/>
            <p:cNvGrpSpPr>
              <a:grpSpLocks/>
            </p:cNvGrpSpPr>
            <p:nvPr/>
          </p:nvGrpSpPr>
          <p:grpSpPr bwMode="auto">
            <a:xfrm>
              <a:off x="2876" y="4872"/>
              <a:ext cx="441" cy="776"/>
              <a:chOff x="3897" y="1856"/>
              <a:chExt cx="331" cy="714"/>
            </a:xfrm>
          </p:grpSpPr>
          <p:sp>
            <p:nvSpPr>
              <p:cNvPr id="50307"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08"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09"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10"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11"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12"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13"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14"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 name="Group 2317"/>
              <p:cNvGrpSpPr>
                <a:grpSpLocks/>
              </p:cNvGrpSpPr>
              <p:nvPr/>
            </p:nvGrpSpPr>
            <p:grpSpPr bwMode="auto">
              <a:xfrm>
                <a:off x="4029" y="1856"/>
                <a:ext cx="97" cy="111"/>
                <a:chOff x="3654" y="1129"/>
                <a:chExt cx="97" cy="111"/>
              </a:xfrm>
            </p:grpSpPr>
            <p:sp>
              <p:nvSpPr>
                <p:cNvPr id="50316"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17"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18"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19"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20"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21"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22"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23"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24"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0" name="Group 2327"/>
            <p:cNvGrpSpPr>
              <a:grpSpLocks/>
            </p:cNvGrpSpPr>
            <p:nvPr/>
          </p:nvGrpSpPr>
          <p:grpSpPr bwMode="auto">
            <a:xfrm>
              <a:off x="3440" y="4888"/>
              <a:ext cx="441" cy="776"/>
              <a:chOff x="3897" y="1856"/>
              <a:chExt cx="331" cy="714"/>
            </a:xfrm>
          </p:grpSpPr>
          <p:sp>
            <p:nvSpPr>
              <p:cNvPr id="50289"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90"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91"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92"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93"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94"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95"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96"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1" name="Group 2336"/>
              <p:cNvGrpSpPr>
                <a:grpSpLocks/>
              </p:cNvGrpSpPr>
              <p:nvPr/>
            </p:nvGrpSpPr>
            <p:grpSpPr bwMode="auto">
              <a:xfrm>
                <a:off x="4029" y="1856"/>
                <a:ext cx="97" cy="111"/>
                <a:chOff x="3654" y="1129"/>
                <a:chExt cx="97" cy="111"/>
              </a:xfrm>
            </p:grpSpPr>
            <p:sp>
              <p:nvSpPr>
                <p:cNvPr id="50298"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99"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00"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01"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02"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03"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04"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05"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06"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2" name="Group 2346"/>
            <p:cNvGrpSpPr>
              <a:grpSpLocks/>
            </p:cNvGrpSpPr>
            <p:nvPr/>
          </p:nvGrpSpPr>
          <p:grpSpPr bwMode="auto">
            <a:xfrm>
              <a:off x="3920" y="4860"/>
              <a:ext cx="441" cy="776"/>
              <a:chOff x="3897" y="1856"/>
              <a:chExt cx="331" cy="714"/>
            </a:xfrm>
          </p:grpSpPr>
          <p:sp>
            <p:nvSpPr>
              <p:cNvPr id="50271"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72"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73"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74"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75"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76"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77"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78"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3" name="Group 2355"/>
              <p:cNvGrpSpPr>
                <a:grpSpLocks/>
              </p:cNvGrpSpPr>
              <p:nvPr/>
            </p:nvGrpSpPr>
            <p:grpSpPr bwMode="auto">
              <a:xfrm>
                <a:off x="4029" y="1856"/>
                <a:ext cx="97" cy="111"/>
                <a:chOff x="3654" y="1129"/>
                <a:chExt cx="97" cy="111"/>
              </a:xfrm>
            </p:grpSpPr>
            <p:sp>
              <p:nvSpPr>
                <p:cNvPr id="50280"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81"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82"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83"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84"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85"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86"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87"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88"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4" name="Group 2365"/>
            <p:cNvGrpSpPr>
              <a:grpSpLocks/>
            </p:cNvGrpSpPr>
            <p:nvPr/>
          </p:nvGrpSpPr>
          <p:grpSpPr bwMode="auto">
            <a:xfrm>
              <a:off x="4439" y="4860"/>
              <a:ext cx="441" cy="776"/>
              <a:chOff x="3897" y="1856"/>
              <a:chExt cx="331" cy="714"/>
            </a:xfrm>
          </p:grpSpPr>
          <p:sp>
            <p:nvSpPr>
              <p:cNvPr id="50253"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54"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55"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56"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57"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58"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59"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60"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5" name="Group 2374"/>
              <p:cNvGrpSpPr>
                <a:grpSpLocks/>
              </p:cNvGrpSpPr>
              <p:nvPr/>
            </p:nvGrpSpPr>
            <p:grpSpPr bwMode="auto">
              <a:xfrm>
                <a:off x="4029" y="1856"/>
                <a:ext cx="97" cy="111"/>
                <a:chOff x="3654" y="1129"/>
                <a:chExt cx="97" cy="111"/>
              </a:xfrm>
            </p:grpSpPr>
            <p:sp>
              <p:nvSpPr>
                <p:cNvPr id="50262"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63"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64"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65"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66"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67"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68"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69"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70"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6" name="Group 2384"/>
            <p:cNvGrpSpPr>
              <a:grpSpLocks/>
            </p:cNvGrpSpPr>
            <p:nvPr/>
          </p:nvGrpSpPr>
          <p:grpSpPr bwMode="auto">
            <a:xfrm>
              <a:off x="6150" y="4848"/>
              <a:ext cx="441" cy="776"/>
              <a:chOff x="3897" y="1856"/>
              <a:chExt cx="331" cy="714"/>
            </a:xfrm>
          </p:grpSpPr>
          <p:sp>
            <p:nvSpPr>
              <p:cNvPr id="50235"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36"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37"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38"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39"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40"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41"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42"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7" name="Group 2393"/>
              <p:cNvGrpSpPr>
                <a:grpSpLocks/>
              </p:cNvGrpSpPr>
              <p:nvPr/>
            </p:nvGrpSpPr>
            <p:grpSpPr bwMode="auto">
              <a:xfrm>
                <a:off x="4029" y="1856"/>
                <a:ext cx="97" cy="111"/>
                <a:chOff x="3654" y="1129"/>
                <a:chExt cx="97" cy="111"/>
              </a:xfrm>
            </p:grpSpPr>
            <p:sp>
              <p:nvSpPr>
                <p:cNvPr id="50244"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45"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46"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47"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48"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49"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50"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51"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52"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8" name="Group 2403"/>
            <p:cNvGrpSpPr>
              <a:grpSpLocks/>
            </p:cNvGrpSpPr>
            <p:nvPr/>
          </p:nvGrpSpPr>
          <p:grpSpPr bwMode="auto">
            <a:xfrm>
              <a:off x="5628" y="4888"/>
              <a:ext cx="441" cy="776"/>
              <a:chOff x="3897" y="1856"/>
              <a:chExt cx="331" cy="714"/>
            </a:xfrm>
          </p:grpSpPr>
          <p:sp>
            <p:nvSpPr>
              <p:cNvPr id="50217"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18"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19"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20"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21"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22"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23"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24"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9" name="Group 2412"/>
              <p:cNvGrpSpPr>
                <a:grpSpLocks/>
              </p:cNvGrpSpPr>
              <p:nvPr/>
            </p:nvGrpSpPr>
            <p:grpSpPr bwMode="auto">
              <a:xfrm>
                <a:off x="4029" y="1856"/>
                <a:ext cx="97" cy="111"/>
                <a:chOff x="3654" y="1129"/>
                <a:chExt cx="97" cy="111"/>
              </a:xfrm>
            </p:grpSpPr>
            <p:sp>
              <p:nvSpPr>
                <p:cNvPr id="50226"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27"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28"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29"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30"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31"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32"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33"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34"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0" name="Group 2422"/>
            <p:cNvGrpSpPr>
              <a:grpSpLocks/>
            </p:cNvGrpSpPr>
            <p:nvPr/>
          </p:nvGrpSpPr>
          <p:grpSpPr bwMode="auto">
            <a:xfrm>
              <a:off x="5029" y="4914"/>
              <a:ext cx="441" cy="776"/>
              <a:chOff x="3897" y="1856"/>
              <a:chExt cx="331" cy="714"/>
            </a:xfrm>
          </p:grpSpPr>
          <p:sp>
            <p:nvSpPr>
              <p:cNvPr id="50199"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00"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01"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02"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03"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04"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05"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06"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1" name="Group 2431"/>
              <p:cNvGrpSpPr>
                <a:grpSpLocks/>
              </p:cNvGrpSpPr>
              <p:nvPr/>
            </p:nvGrpSpPr>
            <p:grpSpPr bwMode="auto">
              <a:xfrm>
                <a:off x="4029" y="1856"/>
                <a:ext cx="97" cy="111"/>
                <a:chOff x="3654" y="1129"/>
                <a:chExt cx="97" cy="111"/>
              </a:xfrm>
            </p:grpSpPr>
            <p:sp>
              <p:nvSpPr>
                <p:cNvPr id="50208"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09"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10"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11"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12"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13"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14"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15"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16"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2" name="Group 2441"/>
            <p:cNvGrpSpPr>
              <a:grpSpLocks/>
            </p:cNvGrpSpPr>
            <p:nvPr/>
          </p:nvGrpSpPr>
          <p:grpSpPr bwMode="auto">
            <a:xfrm>
              <a:off x="1698" y="5506"/>
              <a:ext cx="441" cy="776"/>
              <a:chOff x="3897" y="1856"/>
              <a:chExt cx="331" cy="714"/>
            </a:xfrm>
          </p:grpSpPr>
          <p:sp>
            <p:nvSpPr>
              <p:cNvPr id="50181"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82"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83"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84"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85"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86"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87"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88"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3" name="Group 2450"/>
              <p:cNvGrpSpPr>
                <a:grpSpLocks/>
              </p:cNvGrpSpPr>
              <p:nvPr/>
            </p:nvGrpSpPr>
            <p:grpSpPr bwMode="auto">
              <a:xfrm>
                <a:off x="4029" y="1856"/>
                <a:ext cx="97" cy="111"/>
                <a:chOff x="3654" y="1129"/>
                <a:chExt cx="97" cy="111"/>
              </a:xfrm>
            </p:grpSpPr>
            <p:sp>
              <p:nvSpPr>
                <p:cNvPr id="50190"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91"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92"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93"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94"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95"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96"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97"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98"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4" name="Group 2460"/>
            <p:cNvGrpSpPr>
              <a:grpSpLocks/>
            </p:cNvGrpSpPr>
            <p:nvPr/>
          </p:nvGrpSpPr>
          <p:grpSpPr bwMode="auto">
            <a:xfrm>
              <a:off x="2125" y="5411"/>
              <a:ext cx="441" cy="776"/>
              <a:chOff x="3897" y="1856"/>
              <a:chExt cx="331" cy="714"/>
            </a:xfrm>
          </p:grpSpPr>
          <p:sp>
            <p:nvSpPr>
              <p:cNvPr id="50163"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64"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65"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66"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67"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68"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69"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70"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5" name="Group 2469"/>
              <p:cNvGrpSpPr>
                <a:grpSpLocks/>
              </p:cNvGrpSpPr>
              <p:nvPr/>
            </p:nvGrpSpPr>
            <p:grpSpPr bwMode="auto">
              <a:xfrm>
                <a:off x="4029" y="1856"/>
                <a:ext cx="97" cy="111"/>
                <a:chOff x="3654" y="1129"/>
                <a:chExt cx="97" cy="111"/>
              </a:xfrm>
            </p:grpSpPr>
            <p:sp>
              <p:nvSpPr>
                <p:cNvPr id="50172"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73"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74"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75"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76"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77"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78"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79"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80"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6" name="Group 2479"/>
            <p:cNvGrpSpPr>
              <a:grpSpLocks/>
            </p:cNvGrpSpPr>
            <p:nvPr/>
          </p:nvGrpSpPr>
          <p:grpSpPr bwMode="auto">
            <a:xfrm>
              <a:off x="1624" y="6187"/>
              <a:ext cx="441" cy="776"/>
              <a:chOff x="3897" y="1856"/>
              <a:chExt cx="331" cy="714"/>
            </a:xfrm>
          </p:grpSpPr>
          <p:sp>
            <p:nvSpPr>
              <p:cNvPr id="50145"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46"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47"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48"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49"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50"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51"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52"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7" name="Group 2488"/>
              <p:cNvGrpSpPr>
                <a:grpSpLocks/>
              </p:cNvGrpSpPr>
              <p:nvPr/>
            </p:nvGrpSpPr>
            <p:grpSpPr bwMode="auto">
              <a:xfrm>
                <a:off x="4029" y="1856"/>
                <a:ext cx="97" cy="111"/>
                <a:chOff x="3654" y="1129"/>
                <a:chExt cx="97" cy="111"/>
              </a:xfrm>
            </p:grpSpPr>
            <p:sp>
              <p:nvSpPr>
                <p:cNvPr id="50154"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55"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56"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57"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58"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59"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60"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61"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62"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8" name="Group 2498"/>
            <p:cNvGrpSpPr>
              <a:grpSpLocks/>
            </p:cNvGrpSpPr>
            <p:nvPr/>
          </p:nvGrpSpPr>
          <p:grpSpPr bwMode="auto">
            <a:xfrm>
              <a:off x="2514" y="5489"/>
              <a:ext cx="441" cy="776"/>
              <a:chOff x="3897" y="1856"/>
              <a:chExt cx="331" cy="714"/>
            </a:xfrm>
          </p:grpSpPr>
          <p:sp>
            <p:nvSpPr>
              <p:cNvPr id="50127"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28"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29"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30"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31"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32"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33"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34"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9" name="Group 2507"/>
              <p:cNvGrpSpPr>
                <a:grpSpLocks/>
              </p:cNvGrpSpPr>
              <p:nvPr/>
            </p:nvGrpSpPr>
            <p:grpSpPr bwMode="auto">
              <a:xfrm>
                <a:off x="4029" y="1856"/>
                <a:ext cx="97" cy="111"/>
                <a:chOff x="3654" y="1129"/>
                <a:chExt cx="97" cy="111"/>
              </a:xfrm>
            </p:grpSpPr>
            <p:sp>
              <p:nvSpPr>
                <p:cNvPr id="50136"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37"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38"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39"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40"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41"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42"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43"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44"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0" name="Group 2517"/>
            <p:cNvGrpSpPr>
              <a:grpSpLocks/>
            </p:cNvGrpSpPr>
            <p:nvPr/>
          </p:nvGrpSpPr>
          <p:grpSpPr bwMode="auto">
            <a:xfrm>
              <a:off x="1981" y="6135"/>
              <a:ext cx="441" cy="776"/>
              <a:chOff x="3897" y="1856"/>
              <a:chExt cx="331" cy="714"/>
            </a:xfrm>
          </p:grpSpPr>
          <p:sp>
            <p:nvSpPr>
              <p:cNvPr id="50109"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10"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11"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12"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13"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14"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15"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16"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1" name="Group 2526"/>
              <p:cNvGrpSpPr>
                <a:grpSpLocks/>
              </p:cNvGrpSpPr>
              <p:nvPr/>
            </p:nvGrpSpPr>
            <p:grpSpPr bwMode="auto">
              <a:xfrm>
                <a:off x="4029" y="1856"/>
                <a:ext cx="97" cy="111"/>
                <a:chOff x="3654" y="1129"/>
                <a:chExt cx="97" cy="111"/>
              </a:xfrm>
            </p:grpSpPr>
            <p:sp>
              <p:nvSpPr>
                <p:cNvPr id="50118"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19"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20"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21"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22"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23"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24"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25"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26"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865" name="Group 2536"/>
            <p:cNvGrpSpPr>
              <a:grpSpLocks/>
            </p:cNvGrpSpPr>
            <p:nvPr/>
          </p:nvGrpSpPr>
          <p:grpSpPr bwMode="auto">
            <a:xfrm>
              <a:off x="2819" y="6178"/>
              <a:ext cx="441" cy="776"/>
              <a:chOff x="3897" y="1856"/>
              <a:chExt cx="331" cy="714"/>
            </a:xfrm>
          </p:grpSpPr>
          <p:sp>
            <p:nvSpPr>
              <p:cNvPr id="50091"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92"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93"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94"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95"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96"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97"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98"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883" name="Group 2545"/>
              <p:cNvGrpSpPr>
                <a:grpSpLocks/>
              </p:cNvGrpSpPr>
              <p:nvPr/>
            </p:nvGrpSpPr>
            <p:grpSpPr bwMode="auto">
              <a:xfrm>
                <a:off x="4029" y="1856"/>
                <a:ext cx="97" cy="111"/>
                <a:chOff x="3654" y="1129"/>
                <a:chExt cx="97" cy="111"/>
              </a:xfrm>
            </p:grpSpPr>
            <p:sp>
              <p:nvSpPr>
                <p:cNvPr id="50100"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01"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02"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03"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04"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05"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06"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07"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08"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01" name="Group 2555"/>
            <p:cNvGrpSpPr>
              <a:grpSpLocks/>
            </p:cNvGrpSpPr>
            <p:nvPr/>
          </p:nvGrpSpPr>
          <p:grpSpPr bwMode="auto">
            <a:xfrm>
              <a:off x="2385" y="6287"/>
              <a:ext cx="441" cy="776"/>
              <a:chOff x="3897" y="1856"/>
              <a:chExt cx="331" cy="714"/>
            </a:xfrm>
          </p:grpSpPr>
          <p:sp>
            <p:nvSpPr>
              <p:cNvPr id="50073"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74"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75"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76"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77"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78"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79"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80"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19" name="Group 2564"/>
              <p:cNvGrpSpPr>
                <a:grpSpLocks/>
              </p:cNvGrpSpPr>
              <p:nvPr/>
            </p:nvGrpSpPr>
            <p:grpSpPr bwMode="auto">
              <a:xfrm>
                <a:off x="4029" y="1856"/>
                <a:ext cx="97" cy="111"/>
                <a:chOff x="3654" y="1129"/>
                <a:chExt cx="97" cy="111"/>
              </a:xfrm>
            </p:grpSpPr>
            <p:sp>
              <p:nvSpPr>
                <p:cNvPr id="50082"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83"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84"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85"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86"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87"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88"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89"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90"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37" name="Group 2574"/>
            <p:cNvGrpSpPr>
              <a:grpSpLocks/>
            </p:cNvGrpSpPr>
            <p:nvPr/>
          </p:nvGrpSpPr>
          <p:grpSpPr bwMode="auto">
            <a:xfrm>
              <a:off x="3391" y="5477"/>
              <a:ext cx="441" cy="776"/>
              <a:chOff x="3897" y="1856"/>
              <a:chExt cx="331" cy="714"/>
            </a:xfrm>
          </p:grpSpPr>
          <p:sp>
            <p:nvSpPr>
              <p:cNvPr id="50055"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56"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57"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58"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59"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60"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61"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62"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55" name="Group 2583"/>
              <p:cNvGrpSpPr>
                <a:grpSpLocks/>
              </p:cNvGrpSpPr>
              <p:nvPr/>
            </p:nvGrpSpPr>
            <p:grpSpPr bwMode="auto">
              <a:xfrm>
                <a:off x="4029" y="1856"/>
                <a:ext cx="97" cy="111"/>
                <a:chOff x="3654" y="1129"/>
                <a:chExt cx="97" cy="111"/>
              </a:xfrm>
            </p:grpSpPr>
            <p:sp>
              <p:nvSpPr>
                <p:cNvPr id="50064"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65"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66"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67"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68"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69"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70"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71"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72"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73" name="Group 2593"/>
            <p:cNvGrpSpPr>
              <a:grpSpLocks/>
            </p:cNvGrpSpPr>
            <p:nvPr/>
          </p:nvGrpSpPr>
          <p:grpSpPr bwMode="auto">
            <a:xfrm>
              <a:off x="2999" y="5427"/>
              <a:ext cx="441" cy="776"/>
              <a:chOff x="3897" y="1856"/>
              <a:chExt cx="331" cy="714"/>
            </a:xfrm>
          </p:grpSpPr>
          <p:sp>
            <p:nvSpPr>
              <p:cNvPr id="50037"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38"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39"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40"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41"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42"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43"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44"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91" name="Group 2602"/>
              <p:cNvGrpSpPr>
                <a:grpSpLocks/>
              </p:cNvGrpSpPr>
              <p:nvPr/>
            </p:nvGrpSpPr>
            <p:grpSpPr bwMode="auto">
              <a:xfrm>
                <a:off x="4029" y="1856"/>
                <a:ext cx="97" cy="111"/>
                <a:chOff x="3654" y="1129"/>
                <a:chExt cx="97" cy="111"/>
              </a:xfrm>
            </p:grpSpPr>
            <p:sp>
              <p:nvSpPr>
                <p:cNvPr id="50046"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47"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48"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49"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50"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51"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52"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53"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54"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09" name="Group 2612"/>
            <p:cNvGrpSpPr>
              <a:grpSpLocks/>
            </p:cNvGrpSpPr>
            <p:nvPr/>
          </p:nvGrpSpPr>
          <p:grpSpPr bwMode="auto">
            <a:xfrm>
              <a:off x="3846" y="5411"/>
              <a:ext cx="441" cy="776"/>
              <a:chOff x="3897" y="1856"/>
              <a:chExt cx="331" cy="714"/>
            </a:xfrm>
          </p:grpSpPr>
          <p:sp>
            <p:nvSpPr>
              <p:cNvPr id="50019"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20"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21"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22"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23"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24"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25"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26"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27" name="Group 2621"/>
              <p:cNvGrpSpPr>
                <a:grpSpLocks/>
              </p:cNvGrpSpPr>
              <p:nvPr/>
            </p:nvGrpSpPr>
            <p:grpSpPr bwMode="auto">
              <a:xfrm>
                <a:off x="4029" y="1856"/>
                <a:ext cx="97" cy="111"/>
                <a:chOff x="3654" y="1129"/>
                <a:chExt cx="97" cy="111"/>
              </a:xfrm>
            </p:grpSpPr>
            <p:sp>
              <p:nvSpPr>
                <p:cNvPr id="50028"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29"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30"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31"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32"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33"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34"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35"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36"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45" name="Group 2631"/>
            <p:cNvGrpSpPr>
              <a:grpSpLocks/>
            </p:cNvGrpSpPr>
            <p:nvPr/>
          </p:nvGrpSpPr>
          <p:grpSpPr bwMode="auto">
            <a:xfrm>
              <a:off x="3243" y="6194"/>
              <a:ext cx="441" cy="776"/>
              <a:chOff x="3897" y="1856"/>
              <a:chExt cx="331" cy="714"/>
            </a:xfrm>
          </p:grpSpPr>
          <p:sp>
            <p:nvSpPr>
              <p:cNvPr id="50001"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02"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03"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04"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05"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06"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07"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08"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63" name="Group 2640"/>
              <p:cNvGrpSpPr>
                <a:grpSpLocks/>
              </p:cNvGrpSpPr>
              <p:nvPr/>
            </p:nvGrpSpPr>
            <p:grpSpPr bwMode="auto">
              <a:xfrm>
                <a:off x="4029" y="1856"/>
                <a:ext cx="97" cy="111"/>
                <a:chOff x="3654" y="1129"/>
                <a:chExt cx="97" cy="111"/>
              </a:xfrm>
            </p:grpSpPr>
            <p:sp>
              <p:nvSpPr>
                <p:cNvPr id="50010"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11"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12"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13"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14"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15"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16"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17"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18"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81" name="Group 2650"/>
            <p:cNvGrpSpPr>
              <a:grpSpLocks/>
            </p:cNvGrpSpPr>
            <p:nvPr/>
          </p:nvGrpSpPr>
          <p:grpSpPr bwMode="auto">
            <a:xfrm>
              <a:off x="4283" y="5411"/>
              <a:ext cx="441" cy="776"/>
              <a:chOff x="3897" y="1856"/>
              <a:chExt cx="331" cy="714"/>
            </a:xfrm>
          </p:grpSpPr>
          <p:sp>
            <p:nvSpPr>
              <p:cNvPr id="49983"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84"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85"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86"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87"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88"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89"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90"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99" name="Group 2659"/>
              <p:cNvGrpSpPr>
                <a:grpSpLocks/>
              </p:cNvGrpSpPr>
              <p:nvPr/>
            </p:nvGrpSpPr>
            <p:grpSpPr bwMode="auto">
              <a:xfrm>
                <a:off x="4029" y="1856"/>
                <a:ext cx="97" cy="111"/>
                <a:chOff x="3654" y="1129"/>
                <a:chExt cx="97" cy="111"/>
              </a:xfrm>
            </p:grpSpPr>
            <p:sp>
              <p:nvSpPr>
                <p:cNvPr id="49992"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93"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94"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95"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96"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97"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98"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99"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00"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17" name="Group 2669"/>
            <p:cNvGrpSpPr>
              <a:grpSpLocks/>
            </p:cNvGrpSpPr>
            <p:nvPr/>
          </p:nvGrpSpPr>
          <p:grpSpPr bwMode="auto">
            <a:xfrm>
              <a:off x="3707" y="6135"/>
              <a:ext cx="441" cy="776"/>
              <a:chOff x="3897" y="1856"/>
              <a:chExt cx="331" cy="714"/>
            </a:xfrm>
          </p:grpSpPr>
          <p:sp>
            <p:nvSpPr>
              <p:cNvPr id="49965"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66"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67"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68"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69"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70"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71"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72"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135" name="Group 2678"/>
              <p:cNvGrpSpPr>
                <a:grpSpLocks/>
              </p:cNvGrpSpPr>
              <p:nvPr/>
            </p:nvGrpSpPr>
            <p:grpSpPr bwMode="auto">
              <a:xfrm>
                <a:off x="4029" y="1856"/>
                <a:ext cx="97" cy="111"/>
                <a:chOff x="3654" y="1129"/>
                <a:chExt cx="97" cy="111"/>
              </a:xfrm>
            </p:grpSpPr>
            <p:sp>
              <p:nvSpPr>
                <p:cNvPr id="49974"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75"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76"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77"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78"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79"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80"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81"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82"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53" name="Group 2688"/>
            <p:cNvGrpSpPr>
              <a:grpSpLocks/>
            </p:cNvGrpSpPr>
            <p:nvPr/>
          </p:nvGrpSpPr>
          <p:grpSpPr bwMode="auto">
            <a:xfrm>
              <a:off x="5415" y="6070"/>
              <a:ext cx="441" cy="776"/>
              <a:chOff x="3897" y="1856"/>
              <a:chExt cx="331" cy="714"/>
            </a:xfrm>
          </p:grpSpPr>
          <p:sp>
            <p:nvSpPr>
              <p:cNvPr id="49947"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48"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49"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50"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51"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52"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53"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54"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171" name="Group 2697"/>
              <p:cNvGrpSpPr>
                <a:grpSpLocks/>
              </p:cNvGrpSpPr>
              <p:nvPr/>
            </p:nvGrpSpPr>
            <p:grpSpPr bwMode="auto">
              <a:xfrm>
                <a:off x="4029" y="1856"/>
                <a:ext cx="97" cy="111"/>
                <a:chOff x="3654" y="1129"/>
                <a:chExt cx="97" cy="111"/>
              </a:xfrm>
            </p:grpSpPr>
            <p:sp>
              <p:nvSpPr>
                <p:cNvPr id="49956"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57"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58"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59"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60"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61"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62"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63"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64"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89" name="Group 2707"/>
            <p:cNvGrpSpPr>
              <a:grpSpLocks/>
            </p:cNvGrpSpPr>
            <p:nvPr/>
          </p:nvGrpSpPr>
          <p:grpSpPr bwMode="auto">
            <a:xfrm>
              <a:off x="4864" y="5418"/>
              <a:ext cx="441" cy="776"/>
              <a:chOff x="3897" y="1856"/>
              <a:chExt cx="331" cy="714"/>
            </a:xfrm>
          </p:grpSpPr>
          <p:sp>
            <p:nvSpPr>
              <p:cNvPr id="49929"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30"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31"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32"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33"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34"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35"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36"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07" name="Group 2716"/>
              <p:cNvGrpSpPr>
                <a:grpSpLocks/>
              </p:cNvGrpSpPr>
              <p:nvPr/>
            </p:nvGrpSpPr>
            <p:grpSpPr bwMode="auto">
              <a:xfrm>
                <a:off x="4029" y="1856"/>
                <a:ext cx="97" cy="111"/>
                <a:chOff x="3654" y="1129"/>
                <a:chExt cx="97" cy="111"/>
              </a:xfrm>
            </p:grpSpPr>
            <p:sp>
              <p:nvSpPr>
                <p:cNvPr id="49938"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39"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40"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41"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42"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43"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44"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45"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46"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25" name="Group 2726"/>
            <p:cNvGrpSpPr>
              <a:grpSpLocks/>
            </p:cNvGrpSpPr>
            <p:nvPr/>
          </p:nvGrpSpPr>
          <p:grpSpPr bwMode="auto">
            <a:xfrm>
              <a:off x="5363" y="5461"/>
              <a:ext cx="441" cy="776"/>
              <a:chOff x="3897" y="1856"/>
              <a:chExt cx="331" cy="714"/>
            </a:xfrm>
          </p:grpSpPr>
          <p:sp>
            <p:nvSpPr>
              <p:cNvPr id="49911"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12"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13"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14"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15"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16"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17"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18"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43" name="Group 2735"/>
              <p:cNvGrpSpPr>
                <a:grpSpLocks/>
              </p:cNvGrpSpPr>
              <p:nvPr/>
            </p:nvGrpSpPr>
            <p:grpSpPr bwMode="auto">
              <a:xfrm>
                <a:off x="4029" y="1856"/>
                <a:ext cx="97" cy="111"/>
                <a:chOff x="3654" y="1129"/>
                <a:chExt cx="97" cy="111"/>
              </a:xfrm>
            </p:grpSpPr>
            <p:sp>
              <p:nvSpPr>
                <p:cNvPr id="49920"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21"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22"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23"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24"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25"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26"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27"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28"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61" name="Group 2745"/>
            <p:cNvGrpSpPr>
              <a:grpSpLocks/>
            </p:cNvGrpSpPr>
            <p:nvPr/>
          </p:nvGrpSpPr>
          <p:grpSpPr bwMode="auto">
            <a:xfrm>
              <a:off x="5816" y="5563"/>
              <a:ext cx="441" cy="776"/>
              <a:chOff x="3897" y="1856"/>
              <a:chExt cx="331" cy="714"/>
            </a:xfrm>
          </p:grpSpPr>
          <p:sp>
            <p:nvSpPr>
              <p:cNvPr id="49893"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94"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95"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96"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97"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98"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99"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00"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79" name="Group 2754"/>
              <p:cNvGrpSpPr>
                <a:grpSpLocks/>
              </p:cNvGrpSpPr>
              <p:nvPr/>
            </p:nvGrpSpPr>
            <p:grpSpPr bwMode="auto">
              <a:xfrm>
                <a:off x="4029" y="1856"/>
                <a:ext cx="97" cy="111"/>
                <a:chOff x="3654" y="1129"/>
                <a:chExt cx="97" cy="111"/>
              </a:xfrm>
            </p:grpSpPr>
            <p:sp>
              <p:nvSpPr>
                <p:cNvPr id="49902"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03"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04"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05"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06"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07"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08"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09"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10"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97" name="Group 2764"/>
            <p:cNvGrpSpPr>
              <a:grpSpLocks/>
            </p:cNvGrpSpPr>
            <p:nvPr/>
          </p:nvGrpSpPr>
          <p:grpSpPr bwMode="auto">
            <a:xfrm>
              <a:off x="4528" y="6151"/>
              <a:ext cx="441" cy="776"/>
              <a:chOff x="3897" y="1856"/>
              <a:chExt cx="331" cy="714"/>
            </a:xfrm>
          </p:grpSpPr>
          <p:sp>
            <p:nvSpPr>
              <p:cNvPr id="49875"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76"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77"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78"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79"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80"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81"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82"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15" name="Group 2773"/>
              <p:cNvGrpSpPr>
                <a:grpSpLocks/>
              </p:cNvGrpSpPr>
              <p:nvPr/>
            </p:nvGrpSpPr>
            <p:grpSpPr bwMode="auto">
              <a:xfrm>
                <a:off x="4029" y="1856"/>
                <a:ext cx="97" cy="111"/>
                <a:chOff x="3654" y="1129"/>
                <a:chExt cx="97" cy="111"/>
              </a:xfrm>
            </p:grpSpPr>
            <p:sp>
              <p:nvSpPr>
                <p:cNvPr id="49884"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85"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86"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87"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88"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89"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90"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91"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92"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33" name="Group 2783"/>
            <p:cNvGrpSpPr>
              <a:grpSpLocks/>
            </p:cNvGrpSpPr>
            <p:nvPr/>
          </p:nvGrpSpPr>
          <p:grpSpPr bwMode="auto">
            <a:xfrm>
              <a:off x="4980" y="6050"/>
              <a:ext cx="441" cy="776"/>
              <a:chOff x="3897" y="1856"/>
              <a:chExt cx="331" cy="714"/>
            </a:xfrm>
          </p:grpSpPr>
          <p:sp>
            <p:nvSpPr>
              <p:cNvPr id="49857"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58"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59"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60"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61"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62"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63"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64"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51" name="Group 2792"/>
              <p:cNvGrpSpPr>
                <a:grpSpLocks/>
              </p:cNvGrpSpPr>
              <p:nvPr/>
            </p:nvGrpSpPr>
            <p:grpSpPr bwMode="auto">
              <a:xfrm>
                <a:off x="4029" y="1856"/>
                <a:ext cx="97" cy="111"/>
                <a:chOff x="3654" y="1129"/>
                <a:chExt cx="97" cy="111"/>
              </a:xfrm>
            </p:grpSpPr>
            <p:sp>
              <p:nvSpPr>
                <p:cNvPr id="49866"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67"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68"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69"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70"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71"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72"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73"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74"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65" name="Group 2802"/>
            <p:cNvGrpSpPr>
              <a:grpSpLocks/>
            </p:cNvGrpSpPr>
            <p:nvPr/>
          </p:nvGrpSpPr>
          <p:grpSpPr bwMode="auto">
            <a:xfrm>
              <a:off x="4123" y="6178"/>
              <a:ext cx="441" cy="776"/>
              <a:chOff x="3897" y="1856"/>
              <a:chExt cx="331" cy="714"/>
            </a:xfrm>
          </p:grpSpPr>
          <p:sp>
            <p:nvSpPr>
              <p:cNvPr id="49839"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40"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41"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42"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43"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44"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45"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46"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66" name="Group 2811"/>
              <p:cNvGrpSpPr>
                <a:grpSpLocks/>
              </p:cNvGrpSpPr>
              <p:nvPr/>
            </p:nvGrpSpPr>
            <p:grpSpPr bwMode="auto">
              <a:xfrm>
                <a:off x="4029" y="1856"/>
                <a:ext cx="97" cy="111"/>
                <a:chOff x="3654" y="1129"/>
                <a:chExt cx="97" cy="111"/>
              </a:xfrm>
            </p:grpSpPr>
            <p:sp>
              <p:nvSpPr>
                <p:cNvPr id="49848"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49"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50"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51"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52"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53"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54"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55"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56"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67" name="Group 2821"/>
            <p:cNvGrpSpPr>
              <a:grpSpLocks/>
            </p:cNvGrpSpPr>
            <p:nvPr/>
          </p:nvGrpSpPr>
          <p:grpSpPr bwMode="auto">
            <a:xfrm>
              <a:off x="6150" y="5784"/>
              <a:ext cx="441" cy="776"/>
              <a:chOff x="3897" y="1856"/>
              <a:chExt cx="331" cy="714"/>
            </a:xfrm>
          </p:grpSpPr>
          <p:sp>
            <p:nvSpPr>
              <p:cNvPr id="49821"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22"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23"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24"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25"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26"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27"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28"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52" name="Group 2830"/>
              <p:cNvGrpSpPr>
                <a:grpSpLocks/>
              </p:cNvGrpSpPr>
              <p:nvPr/>
            </p:nvGrpSpPr>
            <p:grpSpPr bwMode="auto">
              <a:xfrm>
                <a:off x="4029" y="1856"/>
                <a:ext cx="97" cy="111"/>
                <a:chOff x="3654" y="1129"/>
                <a:chExt cx="97" cy="111"/>
              </a:xfrm>
            </p:grpSpPr>
            <p:sp>
              <p:nvSpPr>
                <p:cNvPr id="49830"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31"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32"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33"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34"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35"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36"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37"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38"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53" name="Group 2840"/>
            <p:cNvGrpSpPr>
              <a:grpSpLocks/>
            </p:cNvGrpSpPr>
            <p:nvPr/>
          </p:nvGrpSpPr>
          <p:grpSpPr bwMode="auto">
            <a:xfrm>
              <a:off x="5802" y="6194"/>
              <a:ext cx="441" cy="776"/>
              <a:chOff x="3897" y="1856"/>
              <a:chExt cx="331" cy="714"/>
            </a:xfrm>
          </p:grpSpPr>
          <p:sp>
            <p:nvSpPr>
              <p:cNvPr id="49803"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04"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05"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06"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07"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08"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09"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10"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54" name="Group 2849"/>
              <p:cNvGrpSpPr>
                <a:grpSpLocks/>
              </p:cNvGrpSpPr>
              <p:nvPr/>
            </p:nvGrpSpPr>
            <p:grpSpPr bwMode="auto">
              <a:xfrm>
                <a:off x="4029" y="1856"/>
                <a:ext cx="97" cy="111"/>
                <a:chOff x="3654" y="1129"/>
                <a:chExt cx="97" cy="111"/>
              </a:xfrm>
            </p:grpSpPr>
            <p:sp>
              <p:nvSpPr>
                <p:cNvPr id="49812"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13"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14"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15"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16"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17"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18"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19"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20"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sp>
        <p:nvSpPr>
          <p:cNvPr id="49162" name="Rectangle 1662"/>
          <p:cNvSpPr>
            <a:spLocks noChangeArrowheads="1"/>
          </p:cNvSpPr>
          <p:nvPr/>
        </p:nvSpPr>
        <p:spPr bwMode="auto">
          <a:xfrm>
            <a:off x="5143500" y="2071688"/>
            <a:ext cx="3714750" cy="3071812"/>
          </a:xfrm>
          <a:prstGeom prst="rect">
            <a:avLst/>
          </a:prstGeom>
          <a:solidFill>
            <a:srgbClr val="FFFFFF"/>
          </a:solidFill>
          <a:ln w="9525">
            <a:solidFill>
              <a:srgbClr val="000000"/>
            </a:solidFill>
            <a:miter lim="800000"/>
            <a:headEnd/>
            <a:tailEnd/>
          </a:ln>
        </p:spPr>
        <p:txBody>
          <a:bodyPr/>
          <a:lstStyle/>
          <a:p>
            <a:endParaRPr lang="en-US"/>
          </a:p>
        </p:txBody>
      </p:sp>
      <p:cxnSp>
        <p:nvCxnSpPr>
          <p:cNvPr id="49163" name="AutoShape 1663"/>
          <p:cNvCxnSpPr>
            <a:cxnSpLocks noChangeShapeType="1"/>
            <a:stCxn id="49162" idx="1"/>
          </p:cNvCxnSpPr>
          <p:nvPr/>
        </p:nvCxnSpPr>
        <p:spPr bwMode="auto">
          <a:xfrm rot="10800000" flipH="1">
            <a:off x="5143500" y="3573463"/>
            <a:ext cx="3714750" cy="34925"/>
          </a:xfrm>
          <a:prstGeom prst="straightConnector1">
            <a:avLst/>
          </a:prstGeom>
          <a:noFill/>
          <a:ln w="9525">
            <a:solidFill>
              <a:srgbClr val="000000"/>
            </a:solidFill>
            <a:round/>
            <a:headEnd/>
            <a:tailEnd/>
          </a:ln>
        </p:spPr>
      </p:cxnSp>
      <p:cxnSp>
        <p:nvCxnSpPr>
          <p:cNvPr id="49164" name="AutoShape 1664"/>
          <p:cNvCxnSpPr>
            <a:cxnSpLocks noChangeShapeType="1"/>
          </p:cNvCxnSpPr>
          <p:nvPr/>
        </p:nvCxnSpPr>
        <p:spPr bwMode="auto">
          <a:xfrm rot="5400000">
            <a:off x="5430044" y="4358482"/>
            <a:ext cx="1571625" cy="1587"/>
          </a:xfrm>
          <a:prstGeom prst="straightConnector1">
            <a:avLst/>
          </a:prstGeom>
          <a:noFill/>
          <a:ln w="9525">
            <a:solidFill>
              <a:srgbClr val="000000"/>
            </a:solidFill>
            <a:round/>
            <a:headEnd/>
            <a:tailEnd/>
          </a:ln>
        </p:spPr>
      </p:cxnSp>
      <p:cxnSp>
        <p:nvCxnSpPr>
          <p:cNvPr id="49165" name="AutoShape 1665"/>
          <p:cNvCxnSpPr>
            <a:cxnSpLocks noChangeShapeType="1"/>
          </p:cNvCxnSpPr>
          <p:nvPr/>
        </p:nvCxnSpPr>
        <p:spPr bwMode="auto">
          <a:xfrm rot="5400000">
            <a:off x="6787356" y="4358482"/>
            <a:ext cx="1571625" cy="1588"/>
          </a:xfrm>
          <a:prstGeom prst="straightConnector1">
            <a:avLst/>
          </a:prstGeom>
          <a:noFill/>
          <a:ln w="9525">
            <a:solidFill>
              <a:srgbClr val="000000"/>
            </a:solidFill>
            <a:round/>
            <a:headEnd/>
            <a:tailEnd/>
          </a:ln>
        </p:spPr>
      </p:cxnSp>
      <p:grpSp>
        <p:nvGrpSpPr>
          <p:cNvPr id="49161" name="Group 2269"/>
          <p:cNvGrpSpPr>
            <a:grpSpLocks/>
          </p:cNvGrpSpPr>
          <p:nvPr/>
        </p:nvGrpSpPr>
        <p:grpSpPr bwMode="auto">
          <a:xfrm>
            <a:off x="5429250" y="2286000"/>
            <a:ext cx="3071813" cy="1214438"/>
            <a:chOff x="1624" y="4848"/>
            <a:chExt cx="4967" cy="2215"/>
          </a:xfrm>
        </p:grpSpPr>
        <p:grpSp>
          <p:nvGrpSpPr>
            <p:cNvPr id="49166" name="Group 2270"/>
            <p:cNvGrpSpPr>
              <a:grpSpLocks/>
            </p:cNvGrpSpPr>
            <p:nvPr/>
          </p:nvGrpSpPr>
          <p:grpSpPr bwMode="auto">
            <a:xfrm>
              <a:off x="1822" y="4897"/>
              <a:ext cx="435" cy="775"/>
              <a:chOff x="3897" y="1856"/>
              <a:chExt cx="330" cy="714"/>
            </a:xfrm>
          </p:grpSpPr>
          <p:sp>
            <p:nvSpPr>
              <p:cNvPr id="49754"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55"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56"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57"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58"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59"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60"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61"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0" name="Group 2279"/>
              <p:cNvGrpSpPr>
                <a:grpSpLocks/>
              </p:cNvGrpSpPr>
              <p:nvPr/>
            </p:nvGrpSpPr>
            <p:grpSpPr bwMode="auto">
              <a:xfrm>
                <a:off x="4029" y="1856"/>
                <a:ext cx="96" cy="111"/>
                <a:chOff x="3654" y="1129"/>
                <a:chExt cx="96" cy="111"/>
              </a:xfrm>
            </p:grpSpPr>
            <p:sp>
              <p:nvSpPr>
                <p:cNvPr id="49763"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64"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65"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66"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67"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68"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69"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70"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71"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2" name="Group 2289"/>
            <p:cNvGrpSpPr>
              <a:grpSpLocks/>
            </p:cNvGrpSpPr>
            <p:nvPr/>
          </p:nvGrpSpPr>
          <p:grpSpPr bwMode="auto">
            <a:xfrm>
              <a:off x="2302" y="4869"/>
              <a:ext cx="435" cy="775"/>
              <a:chOff x="3897" y="1856"/>
              <a:chExt cx="330" cy="714"/>
            </a:xfrm>
          </p:grpSpPr>
          <p:sp>
            <p:nvSpPr>
              <p:cNvPr id="49736"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37"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38"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39"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40"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41"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42"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43"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3" name="Group 2298"/>
              <p:cNvGrpSpPr>
                <a:grpSpLocks/>
              </p:cNvGrpSpPr>
              <p:nvPr/>
            </p:nvGrpSpPr>
            <p:grpSpPr bwMode="auto">
              <a:xfrm>
                <a:off x="4029" y="1856"/>
                <a:ext cx="96" cy="111"/>
                <a:chOff x="3654" y="1129"/>
                <a:chExt cx="96" cy="111"/>
              </a:xfrm>
            </p:grpSpPr>
            <p:sp>
              <p:nvSpPr>
                <p:cNvPr id="49745"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46"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47"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48"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49"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50"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51"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52"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53"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4" name="Group 2308"/>
            <p:cNvGrpSpPr>
              <a:grpSpLocks/>
            </p:cNvGrpSpPr>
            <p:nvPr/>
          </p:nvGrpSpPr>
          <p:grpSpPr bwMode="auto">
            <a:xfrm>
              <a:off x="2821" y="4869"/>
              <a:ext cx="435" cy="775"/>
              <a:chOff x="3897" y="1856"/>
              <a:chExt cx="330" cy="714"/>
            </a:xfrm>
          </p:grpSpPr>
          <p:sp>
            <p:nvSpPr>
              <p:cNvPr id="49718"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19"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20"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21"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22"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23"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24"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25"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5" name="Group 2317"/>
              <p:cNvGrpSpPr>
                <a:grpSpLocks/>
              </p:cNvGrpSpPr>
              <p:nvPr/>
            </p:nvGrpSpPr>
            <p:grpSpPr bwMode="auto">
              <a:xfrm>
                <a:off x="4029" y="1856"/>
                <a:ext cx="96" cy="111"/>
                <a:chOff x="3654" y="1129"/>
                <a:chExt cx="96" cy="111"/>
              </a:xfrm>
            </p:grpSpPr>
            <p:sp>
              <p:nvSpPr>
                <p:cNvPr id="49727"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28"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29"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30"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31"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32"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33"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34"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35"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6" name="Group 2327"/>
            <p:cNvGrpSpPr>
              <a:grpSpLocks/>
            </p:cNvGrpSpPr>
            <p:nvPr/>
          </p:nvGrpSpPr>
          <p:grpSpPr bwMode="auto">
            <a:xfrm>
              <a:off x="3385" y="4885"/>
              <a:ext cx="435" cy="775"/>
              <a:chOff x="3897" y="1856"/>
              <a:chExt cx="330" cy="714"/>
            </a:xfrm>
          </p:grpSpPr>
          <p:sp>
            <p:nvSpPr>
              <p:cNvPr id="49700"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01"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02"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03"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04"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05"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06"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07"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7" name="Group 2336"/>
              <p:cNvGrpSpPr>
                <a:grpSpLocks/>
              </p:cNvGrpSpPr>
              <p:nvPr/>
            </p:nvGrpSpPr>
            <p:grpSpPr bwMode="auto">
              <a:xfrm>
                <a:off x="4029" y="1856"/>
                <a:ext cx="96" cy="111"/>
                <a:chOff x="3654" y="1129"/>
                <a:chExt cx="96" cy="111"/>
              </a:xfrm>
            </p:grpSpPr>
            <p:sp>
              <p:nvSpPr>
                <p:cNvPr id="49709"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10"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11"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12"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13"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14"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15"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16"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17"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8" name="Group 2346"/>
            <p:cNvGrpSpPr>
              <a:grpSpLocks/>
            </p:cNvGrpSpPr>
            <p:nvPr/>
          </p:nvGrpSpPr>
          <p:grpSpPr bwMode="auto">
            <a:xfrm>
              <a:off x="3865" y="4857"/>
              <a:ext cx="435" cy="775"/>
              <a:chOff x="3897" y="1856"/>
              <a:chExt cx="330" cy="714"/>
            </a:xfrm>
          </p:grpSpPr>
          <p:sp>
            <p:nvSpPr>
              <p:cNvPr id="49682"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83"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84"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85"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86"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87"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88"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89"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9" name="Group 2355"/>
              <p:cNvGrpSpPr>
                <a:grpSpLocks/>
              </p:cNvGrpSpPr>
              <p:nvPr/>
            </p:nvGrpSpPr>
            <p:grpSpPr bwMode="auto">
              <a:xfrm>
                <a:off x="4029" y="1856"/>
                <a:ext cx="96" cy="111"/>
                <a:chOff x="3654" y="1129"/>
                <a:chExt cx="96" cy="111"/>
              </a:xfrm>
            </p:grpSpPr>
            <p:sp>
              <p:nvSpPr>
                <p:cNvPr id="49691"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92"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93"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94"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95"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96"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97"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98"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99"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0" name="Group 2365"/>
            <p:cNvGrpSpPr>
              <a:grpSpLocks/>
            </p:cNvGrpSpPr>
            <p:nvPr/>
          </p:nvGrpSpPr>
          <p:grpSpPr bwMode="auto">
            <a:xfrm>
              <a:off x="4384" y="4857"/>
              <a:ext cx="435" cy="775"/>
              <a:chOff x="3897" y="1856"/>
              <a:chExt cx="330" cy="714"/>
            </a:xfrm>
          </p:grpSpPr>
          <p:sp>
            <p:nvSpPr>
              <p:cNvPr id="49664"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65"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66"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67"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68"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69"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70"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71"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1" name="Group 2374"/>
              <p:cNvGrpSpPr>
                <a:grpSpLocks/>
              </p:cNvGrpSpPr>
              <p:nvPr/>
            </p:nvGrpSpPr>
            <p:grpSpPr bwMode="auto">
              <a:xfrm>
                <a:off x="4029" y="1856"/>
                <a:ext cx="96" cy="111"/>
                <a:chOff x="3654" y="1129"/>
                <a:chExt cx="96" cy="111"/>
              </a:xfrm>
            </p:grpSpPr>
            <p:sp>
              <p:nvSpPr>
                <p:cNvPr id="49673"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74"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75"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76"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77"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78"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79"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80"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81"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2" name="Group 2384"/>
            <p:cNvGrpSpPr>
              <a:grpSpLocks/>
            </p:cNvGrpSpPr>
            <p:nvPr/>
          </p:nvGrpSpPr>
          <p:grpSpPr bwMode="auto">
            <a:xfrm>
              <a:off x="6095" y="4845"/>
              <a:ext cx="435" cy="775"/>
              <a:chOff x="3897" y="1856"/>
              <a:chExt cx="330" cy="714"/>
            </a:xfrm>
          </p:grpSpPr>
          <p:sp>
            <p:nvSpPr>
              <p:cNvPr id="49646"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47"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48"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49"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50"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51"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52"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53"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3" name="Group 2393"/>
              <p:cNvGrpSpPr>
                <a:grpSpLocks/>
              </p:cNvGrpSpPr>
              <p:nvPr/>
            </p:nvGrpSpPr>
            <p:grpSpPr bwMode="auto">
              <a:xfrm>
                <a:off x="4029" y="1856"/>
                <a:ext cx="96" cy="111"/>
                <a:chOff x="3654" y="1129"/>
                <a:chExt cx="96" cy="111"/>
              </a:xfrm>
            </p:grpSpPr>
            <p:sp>
              <p:nvSpPr>
                <p:cNvPr id="49655"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56"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57"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58"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59"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60"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61"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62"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63"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4" name="Group 2403"/>
            <p:cNvGrpSpPr>
              <a:grpSpLocks/>
            </p:cNvGrpSpPr>
            <p:nvPr/>
          </p:nvGrpSpPr>
          <p:grpSpPr bwMode="auto">
            <a:xfrm>
              <a:off x="5573" y="4885"/>
              <a:ext cx="435" cy="775"/>
              <a:chOff x="3897" y="1856"/>
              <a:chExt cx="330" cy="714"/>
            </a:xfrm>
          </p:grpSpPr>
          <p:sp>
            <p:nvSpPr>
              <p:cNvPr id="49628"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29"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30"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31"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32"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33"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34"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35"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5" name="Group 2412"/>
              <p:cNvGrpSpPr>
                <a:grpSpLocks/>
              </p:cNvGrpSpPr>
              <p:nvPr/>
            </p:nvGrpSpPr>
            <p:grpSpPr bwMode="auto">
              <a:xfrm>
                <a:off x="4029" y="1856"/>
                <a:ext cx="96" cy="111"/>
                <a:chOff x="3654" y="1129"/>
                <a:chExt cx="96" cy="111"/>
              </a:xfrm>
            </p:grpSpPr>
            <p:sp>
              <p:nvSpPr>
                <p:cNvPr id="49637"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38"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39"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40"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41"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42"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43"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44"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45"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6" name="Group 2422"/>
            <p:cNvGrpSpPr>
              <a:grpSpLocks/>
            </p:cNvGrpSpPr>
            <p:nvPr/>
          </p:nvGrpSpPr>
          <p:grpSpPr bwMode="auto">
            <a:xfrm>
              <a:off x="4974" y="4911"/>
              <a:ext cx="435" cy="775"/>
              <a:chOff x="3897" y="1856"/>
              <a:chExt cx="330" cy="714"/>
            </a:xfrm>
          </p:grpSpPr>
          <p:sp>
            <p:nvSpPr>
              <p:cNvPr id="49610"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11"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12"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13"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14"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15"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16"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17"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7" name="Group 2431"/>
              <p:cNvGrpSpPr>
                <a:grpSpLocks/>
              </p:cNvGrpSpPr>
              <p:nvPr/>
            </p:nvGrpSpPr>
            <p:grpSpPr bwMode="auto">
              <a:xfrm>
                <a:off x="4029" y="1856"/>
                <a:ext cx="96" cy="111"/>
                <a:chOff x="3654" y="1129"/>
                <a:chExt cx="96" cy="111"/>
              </a:xfrm>
            </p:grpSpPr>
            <p:sp>
              <p:nvSpPr>
                <p:cNvPr id="49619"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20"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21"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22"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23"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24"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25"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26"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27"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8" name="Group 2441"/>
            <p:cNvGrpSpPr>
              <a:grpSpLocks/>
            </p:cNvGrpSpPr>
            <p:nvPr/>
          </p:nvGrpSpPr>
          <p:grpSpPr bwMode="auto">
            <a:xfrm>
              <a:off x="1643" y="5503"/>
              <a:ext cx="435" cy="775"/>
              <a:chOff x="3897" y="1856"/>
              <a:chExt cx="330" cy="714"/>
            </a:xfrm>
          </p:grpSpPr>
          <p:sp>
            <p:nvSpPr>
              <p:cNvPr id="49592"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93"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94"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95"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96"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97"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98"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99"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9" name="Group 2450"/>
              <p:cNvGrpSpPr>
                <a:grpSpLocks/>
              </p:cNvGrpSpPr>
              <p:nvPr/>
            </p:nvGrpSpPr>
            <p:grpSpPr bwMode="auto">
              <a:xfrm>
                <a:off x="4029" y="1856"/>
                <a:ext cx="96" cy="111"/>
                <a:chOff x="3654" y="1129"/>
                <a:chExt cx="96" cy="111"/>
              </a:xfrm>
            </p:grpSpPr>
            <p:sp>
              <p:nvSpPr>
                <p:cNvPr id="49601"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02"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03"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04"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05"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06"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07"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08"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09"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0" name="Group 2460"/>
            <p:cNvGrpSpPr>
              <a:grpSpLocks/>
            </p:cNvGrpSpPr>
            <p:nvPr/>
          </p:nvGrpSpPr>
          <p:grpSpPr bwMode="auto">
            <a:xfrm>
              <a:off x="2070" y="5408"/>
              <a:ext cx="435" cy="775"/>
              <a:chOff x="3897" y="1856"/>
              <a:chExt cx="330" cy="714"/>
            </a:xfrm>
          </p:grpSpPr>
          <p:sp>
            <p:nvSpPr>
              <p:cNvPr id="49574"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75"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76"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77"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78"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79"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80"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81"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1" name="Group 2469"/>
              <p:cNvGrpSpPr>
                <a:grpSpLocks/>
              </p:cNvGrpSpPr>
              <p:nvPr/>
            </p:nvGrpSpPr>
            <p:grpSpPr bwMode="auto">
              <a:xfrm>
                <a:off x="4029" y="1856"/>
                <a:ext cx="96" cy="111"/>
                <a:chOff x="3654" y="1129"/>
                <a:chExt cx="96" cy="111"/>
              </a:xfrm>
            </p:grpSpPr>
            <p:sp>
              <p:nvSpPr>
                <p:cNvPr id="49583"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84"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85"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86"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87"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88"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89"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90"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91"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2" name="Group 2479"/>
            <p:cNvGrpSpPr>
              <a:grpSpLocks/>
            </p:cNvGrpSpPr>
            <p:nvPr/>
          </p:nvGrpSpPr>
          <p:grpSpPr bwMode="auto">
            <a:xfrm>
              <a:off x="1569" y="6184"/>
              <a:ext cx="435" cy="775"/>
              <a:chOff x="3897" y="1856"/>
              <a:chExt cx="330" cy="714"/>
            </a:xfrm>
          </p:grpSpPr>
          <p:sp>
            <p:nvSpPr>
              <p:cNvPr id="49556"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57"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58"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59"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60"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61"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62"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63"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3" name="Group 2488"/>
              <p:cNvGrpSpPr>
                <a:grpSpLocks/>
              </p:cNvGrpSpPr>
              <p:nvPr/>
            </p:nvGrpSpPr>
            <p:grpSpPr bwMode="auto">
              <a:xfrm>
                <a:off x="4029" y="1856"/>
                <a:ext cx="96" cy="111"/>
                <a:chOff x="3654" y="1129"/>
                <a:chExt cx="96" cy="111"/>
              </a:xfrm>
            </p:grpSpPr>
            <p:sp>
              <p:nvSpPr>
                <p:cNvPr id="49565"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66"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67"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68"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69"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70"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71"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72"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73"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4" name="Group 2498"/>
            <p:cNvGrpSpPr>
              <a:grpSpLocks/>
            </p:cNvGrpSpPr>
            <p:nvPr/>
          </p:nvGrpSpPr>
          <p:grpSpPr bwMode="auto">
            <a:xfrm>
              <a:off x="2459" y="5486"/>
              <a:ext cx="435" cy="775"/>
              <a:chOff x="3897" y="1856"/>
              <a:chExt cx="330" cy="714"/>
            </a:xfrm>
          </p:grpSpPr>
          <p:sp>
            <p:nvSpPr>
              <p:cNvPr id="49538"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39"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40"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41"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42"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43"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44"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45"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5" name="Group 2507"/>
              <p:cNvGrpSpPr>
                <a:grpSpLocks/>
              </p:cNvGrpSpPr>
              <p:nvPr/>
            </p:nvGrpSpPr>
            <p:grpSpPr bwMode="auto">
              <a:xfrm>
                <a:off x="4029" y="1856"/>
                <a:ext cx="96" cy="111"/>
                <a:chOff x="3654" y="1129"/>
                <a:chExt cx="96" cy="111"/>
              </a:xfrm>
            </p:grpSpPr>
            <p:sp>
              <p:nvSpPr>
                <p:cNvPr id="49547"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48"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49"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50"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51"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52"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53"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54"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55"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6" name="Group 2517"/>
            <p:cNvGrpSpPr>
              <a:grpSpLocks/>
            </p:cNvGrpSpPr>
            <p:nvPr/>
          </p:nvGrpSpPr>
          <p:grpSpPr bwMode="auto">
            <a:xfrm>
              <a:off x="1926" y="6132"/>
              <a:ext cx="435" cy="775"/>
              <a:chOff x="3897" y="1856"/>
              <a:chExt cx="330" cy="714"/>
            </a:xfrm>
          </p:grpSpPr>
          <p:sp>
            <p:nvSpPr>
              <p:cNvPr id="49520"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21"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22"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23"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24"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25"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26"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27"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7" name="Group 2526"/>
              <p:cNvGrpSpPr>
                <a:grpSpLocks/>
              </p:cNvGrpSpPr>
              <p:nvPr/>
            </p:nvGrpSpPr>
            <p:grpSpPr bwMode="auto">
              <a:xfrm>
                <a:off x="4029" y="1856"/>
                <a:ext cx="96" cy="111"/>
                <a:chOff x="3654" y="1129"/>
                <a:chExt cx="96" cy="111"/>
              </a:xfrm>
            </p:grpSpPr>
            <p:sp>
              <p:nvSpPr>
                <p:cNvPr id="49529"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30"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31"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32"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33"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34"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35"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36"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37"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8" name="Group 2536"/>
            <p:cNvGrpSpPr>
              <a:grpSpLocks/>
            </p:cNvGrpSpPr>
            <p:nvPr/>
          </p:nvGrpSpPr>
          <p:grpSpPr bwMode="auto">
            <a:xfrm>
              <a:off x="2764" y="6175"/>
              <a:ext cx="435" cy="775"/>
              <a:chOff x="3897" y="1856"/>
              <a:chExt cx="330" cy="714"/>
            </a:xfrm>
          </p:grpSpPr>
          <p:sp>
            <p:nvSpPr>
              <p:cNvPr id="49502"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03"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04"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05"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06"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07"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08"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09"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9" name="Group 2545"/>
              <p:cNvGrpSpPr>
                <a:grpSpLocks/>
              </p:cNvGrpSpPr>
              <p:nvPr/>
            </p:nvGrpSpPr>
            <p:grpSpPr bwMode="auto">
              <a:xfrm>
                <a:off x="4029" y="1856"/>
                <a:ext cx="96" cy="111"/>
                <a:chOff x="3654" y="1129"/>
                <a:chExt cx="96" cy="111"/>
              </a:xfrm>
            </p:grpSpPr>
            <p:sp>
              <p:nvSpPr>
                <p:cNvPr id="49511"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12"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13"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14"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15"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16"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17"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18"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19"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10" name="Group 2555"/>
            <p:cNvGrpSpPr>
              <a:grpSpLocks/>
            </p:cNvGrpSpPr>
            <p:nvPr/>
          </p:nvGrpSpPr>
          <p:grpSpPr bwMode="auto">
            <a:xfrm>
              <a:off x="2330" y="6284"/>
              <a:ext cx="435" cy="775"/>
              <a:chOff x="3897" y="1856"/>
              <a:chExt cx="330" cy="714"/>
            </a:xfrm>
          </p:grpSpPr>
          <p:sp>
            <p:nvSpPr>
              <p:cNvPr id="49484"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85"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86"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87"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88"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89"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90"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91"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11" name="Group 2564"/>
              <p:cNvGrpSpPr>
                <a:grpSpLocks/>
              </p:cNvGrpSpPr>
              <p:nvPr/>
            </p:nvGrpSpPr>
            <p:grpSpPr bwMode="auto">
              <a:xfrm>
                <a:off x="4029" y="1856"/>
                <a:ext cx="96" cy="111"/>
                <a:chOff x="3654" y="1129"/>
                <a:chExt cx="96" cy="111"/>
              </a:xfrm>
            </p:grpSpPr>
            <p:sp>
              <p:nvSpPr>
                <p:cNvPr id="49493"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94"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95"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96"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97"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98"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99"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00"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01"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12" name="Group 2574"/>
            <p:cNvGrpSpPr>
              <a:grpSpLocks/>
            </p:cNvGrpSpPr>
            <p:nvPr/>
          </p:nvGrpSpPr>
          <p:grpSpPr bwMode="auto">
            <a:xfrm>
              <a:off x="3336" y="5474"/>
              <a:ext cx="435" cy="775"/>
              <a:chOff x="3897" y="1856"/>
              <a:chExt cx="330" cy="714"/>
            </a:xfrm>
          </p:grpSpPr>
          <p:sp>
            <p:nvSpPr>
              <p:cNvPr id="49466"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67"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68"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69"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70"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71"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72"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73"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13" name="Group 2583"/>
              <p:cNvGrpSpPr>
                <a:grpSpLocks/>
              </p:cNvGrpSpPr>
              <p:nvPr/>
            </p:nvGrpSpPr>
            <p:grpSpPr bwMode="auto">
              <a:xfrm>
                <a:off x="4029" y="1856"/>
                <a:ext cx="96" cy="111"/>
                <a:chOff x="3654" y="1129"/>
                <a:chExt cx="96" cy="111"/>
              </a:xfrm>
            </p:grpSpPr>
            <p:sp>
              <p:nvSpPr>
                <p:cNvPr id="49475"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76"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77"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78"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79"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80"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81"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82"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83"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22" name="Group 2593"/>
            <p:cNvGrpSpPr>
              <a:grpSpLocks/>
            </p:cNvGrpSpPr>
            <p:nvPr/>
          </p:nvGrpSpPr>
          <p:grpSpPr bwMode="auto">
            <a:xfrm>
              <a:off x="2944" y="5424"/>
              <a:ext cx="435" cy="775"/>
              <a:chOff x="3897" y="1856"/>
              <a:chExt cx="330" cy="714"/>
            </a:xfrm>
          </p:grpSpPr>
          <p:sp>
            <p:nvSpPr>
              <p:cNvPr id="49448"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49"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50"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51"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52"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53"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54"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55"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40" name="Group 2602"/>
              <p:cNvGrpSpPr>
                <a:grpSpLocks/>
              </p:cNvGrpSpPr>
              <p:nvPr/>
            </p:nvGrpSpPr>
            <p:grpSpPr bwMode="auto">
              <a:xfrm>
                <a:off x="4029" y="1856"/>
                <a:ext cx="96" cy="111"/>
                <a:chOff x="3654" y="1129"/>
                <a:chExt cx="96" cy="111"/>
              </a:xfrm>
            </p:grpSpPr>
            <p:sp>
              <p:nvSpPr>
                <p:cNvPr id="49457"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58"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59"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60"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61"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62"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63"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64"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65"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58" name="Group 2612"/>
            <p:cNvGrpSpPr>
              <a:grpSpLocks/>
            </p:cNvGrpSpPr>
            <p:nvPr/>
          </p:nvGrpSpPr>
          <p:grpSpPr bwMode="auto">
            <a:xfrm>
              <a:off x="3791" y="5408"/>
              <a:ext cx="435" cy="775"/>
              <a:chOff x="3897" y="1856"/>
              <a:chExt cx="330" cy="714"/>
            </a:xfrm>
          </p:grpSpPr>
          <p:sp>
            <p:nvSpPr>
              <p:cNvPr id="49430"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31"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32"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33"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34"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35"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36"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37"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76" name="Group 2621"/>
              <p:cNvGrpSpPr>
                <a:grpSpLocks/>
              </p:cNvGrpSpPr>
              <p:nvPr/>
            </p:nvGrpSpPr>
            <p:grpSpPr bwMode="auto">
              <a:xfrm>
                <a:off x="4029" y="1856"/>
                <a:ext cx="96" cy="111"/>
                <a:chOff x="3654" y="1129"/>
                <a:chExt cx="96" cy="111"/>
              </a:xfrm>
            </p:grpSpPr>
            <p:sp>
              <p:nvSpPr>
                <p:cNvPr id="49439"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40"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41"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42"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43"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44"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45"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46"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47"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94" name="Group 2631"/>
            <p:cNvGrpSpPr>
              <a:grpSpLocks/>
            </p:cNvGrpSpPr>
            <p:nvPr/>
          </p:nvGrpSpPr>
          <p:grpSpPr bwMode="auto">
            <a:xfrm>
              <a:off x="3188" y="6191"/>
              <a:ext cx="435" cy="775"/>
              <a:chOff x="3897" y="1856"/>
              <a:chExt cx="330" cy="714"/>
            </a:xfrm>
          </p:grpSpPr>
          <p:sp>
            <p:nvSpPr>
              <p:cNvPr id="49412"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13"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14"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15"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16"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17"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18"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19"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312" name="Group 2640"/>
              <p:cNvGrpSpPr>
                <a:grpSpLocks/>
              </p:cNvGrpSpPr>
              <p:nvPr/>
            </p:nvGrpSpPr>
            <p:grpSpPr bwMode="auto">
              <a:xfrm>
                <a:off x="4029" y="1856"/>
                <a:ext cx="96" cy="111"/>
                <a:chOff x="3654" y="1129"/>
                <a:chExt cx="96" cy="111"/>
              </a:xfrm>
            </p:grpSpPr>
            <p:sp>
              <p:nvSpPr>
                <p:cNvPr id="49421"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22"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23"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24"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25"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26"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27"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28"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29"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330" name="Group 2650"/>
            <p:cNvGrpSpPr>
              <a:grpSpLocks/>
            </p:cNvGrpSpPr>
            <p:nvPr/>
          </p:nvGrpSpPr>
          <p:grpSpPr bwMode="auto">
            <a:xfrm>
              <a:off x="4228" y="5408"/>
              <a:ext cx="435" cy="775"/>
              <a:chOff x="3897" y="1856"/>
              <a:chExt cx="330" cy="714"/>
            </a:xfrm>
          </p:grpSpPr>
          <p:sp>
            <p:nvSpPr>
              <p:cNvPr id="49394"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95"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96"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97"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98"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99"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00"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01"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2" name="Group 2659"/>
              <p:cNvGrpSpPr>
                <a:grpSpLocks/>
              </p:cNvGrpSpPr>
              <p:nvPr/>
            </p:nvGrpSpPr>
            <p:grpSpPr bwMode="auto">
              <a:xfrm>
                <a:off x="4029" y="1856"/>
                <a:ext cx="96" cy="111"/>
                <a:chOff x="3654" y="1129"/>
                <a:chExt cx="96" cy="111"/>
              </a:xfrm>
            </p:grpSpPr>
            <p:sp>
              <p:nvSpPr>
                <p:cNvPr id="49403"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04"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05"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06"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07"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08"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09"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10"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11"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3" name="Group 2669"/>
            <p:cNvGrpSpPr>
              <a:grpSpLocks/>
            </p:cNvGrpSpPr>
            <p:nvPr/>
          </p:nvGrpSpPr>
          <p:grpSpPr bwMode="auto">
            <a:xfrm>
              <a:off x="3652" y="6132"/>
              <a:ext cx="435" cy="775"/>
              <a:chOff x="3897" y="1856"/>
              <a:chExt cx="330" cy="714"/>
            </a:xfrm>
          </p:grpSpPr>
          <p:sp>
            <p:nvSpPr>
              <p:cNvPr id="49376"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77"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78"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79"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80"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81"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82"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83"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4" name="Group 2678"/>
              <p:cNvGrpSpPr>
                <a:grpSpLocks/>
              </p:cNvGrpSpPr>
              <p:nvPr/>
            </p:nvGrpSpPr>
            <p:grpSpPr bwMode="auto">
              <a:xfrm>
                <a:off x="4029" y="1856"/>
                <a:ext cx="96" cy="111"/>
                <a:chOff x="3654" y="1129"/>
                <a:chExt cx="96" cy="111"/>
              </a:xfrm>
            </p:grpSpPr>
            <p:sp>
              <p:nvSpPr>
                <p:cNvPr id="49385"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86"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87"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88"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89"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90"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91"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92"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93"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5" name="Group 2688"/>
            <p:cNvGrpSpPr>
              <a:grpSpLocks/>
            </p:cNvGrpSpPr>
            <p:nvPr/>
          </p:nvGrpSpPr>
          <p:grpSpPr bwMode="auto">
            <a:xfrm>
              <a:off x="5360" y="6067"/>
              <a:ext cx="435" cy="775"/>
              <a:chOff x="3897" y="1856"/>
              <a:chExt cx="330" cy="714"/>
            </a:xfrm>
          </p:grpSpPr>
          <p:sp>
            <p:nvSpPr>
              <p:cNvPr id="49358"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59"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60"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61"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62"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63"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64"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65"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7" name="Group 2697"/>
              <p:cNvGrpSpPr>
                <a:grpSpLocks/>
              </p:cNvGrpSpPr>
              <p:nvPr/>
            </p:nvGrpSpPr>
            <p:grpSpPr bwMode="auto">
              <a:xfrm>
                <a:off x="4029" y="1856"/>
                <a:ext cx="96" cy="111"/>
                <a:chOff x="3654" y="1129"/>
                <a:chExt cx="96" cy="111"/>
              </a:xfrm>
            </p:grpSpPr>
            <p:sp>
              <p:nvSpPr>
                <p:cNvPr id="49367"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68"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69"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70"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71"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72"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73"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74"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75"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8" name="Group 2707"/>
            <p:cNvGrpSpPr>
              <a:grpSpLocks/>
            </p:cNvGrpSpPr>
            <p:nvPr/>
          </p:nvGrpSpPr>
          <p:grpSpPr bwMode="auto">
            <a:xfrm>
              <a:off x="4809" y="5415"/>
              <a:ext cx="435" cy="775"/>
              <a:chOff x="3897" y="1856"/>
              <a:chExt cx="330" cy="714"/>
            </a:xfrm>
          </p:grpSpPr>
          <p:sp>
            <p:nvSpPr>
              <p:cNvPr id="49340"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41"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42"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43"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44"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45"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46"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47"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9" name="Group 2716"/>
              <p:cNvGrpSpPr>
                <a:grpSpLocks/>
              </p:cNvGrpSpPr>
              <p:nvPr/>
            </p:nvGrpSpPr>
            <p:grpSpPr bwMode="auto">
              <a:xfrm>
                <a:off x="4029" y="1856"/>
                <a:ext cx="96" cy="111"/>
                <a:chOff x="3654" y="1129"/>
                <a:chExt cx="96" cy="111"/>
              </a:xfrm>
            </p:grpSpPr>
            <p:sp>
              <p:nvSpPr>
                <p:cNvPr id="49349"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50"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51"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52"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53"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54"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55"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56"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57"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0" name="Group 2726"/>
            <p:cNvGrpSpPr>
              <a:grpSpLocks/>
            </p:cNvGrpSpPr>
            <p:nvPr/>
          </p:nvGrpSpPr>
          <p:grpSpPr bwMode="auto">
            <a:xfrm>
              <a:off x="5308" y="5458"/>
              <a:ext cx="435" cy="775"/>
              <a:chOff x="3897" y="1856"/>
              <a:chExt cx="330" cy="714"/>
            </a:xfrm>
          </p:grpSpPr>
          <p:sp>
            <p:nvSpPr>
              <p:cNvPr id="49322"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23"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24"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25"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26"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27"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28"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29"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1" name="Group 2735"/>
              <p:cNvGrpSpPr>
                <a:grpSpLocks/>
              </p:cNvGrpSpPr>
              <p:nvPr/>
            </p:nvGrpSpPr>
            <p:grpSpPr bwMode="auto">
              <a:xfrm>
                <a:off x="4029" y="1856"/>
                <a:ext cx="96" cy="111"/>
                <a:chOff x="3654" y="1129"/>
                <a:chExt cx="96" cy="111"/>
              </a:xfrm>
            </p:grpSpPr>
            <p:sp>
              <p:nvSpPr>
                <p:cNvPr id="49331"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32"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33"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34"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35"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36"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37"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38"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39"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2" name="Group 2745"/>
            <p:cNvGrpSpPr>
              <a:grpSpLocks/>
            </p:cNvGrpSpPr>
            <p:nvPr/>
          </p:nvGrpSpPr>
          <p:grpSpPr bwMode="auto">
            <a:xfrm>
              <a:off x="5761" y="5560"/>
              <a:ext cx="435" cy="775"/>
              <a:chOff x="3897" y="1856"/>
              <a:chExt cx="330" cy="714"/>
            </a:xfrm>
          </p:grpSpPr>
          <p:sp>
            <p:nvSpPr>
              <p:cNvPr id="49304"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05"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06"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07"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08"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09"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10"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11"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3" name="Group 2754"/>
              <p:cNvGrpSpPr>
                <a:grpSpLocks/>
              </p:cNvGrpSpPr>
              <p:nvPr/>
            </p:nvGrpSpPr>
            <p:grpSpPr bwMode="auto">
              <a:xfrm>
                <a:off x="4029" y="1856"/>
                <a:ext cx="96" cy="111"/>
                <a:chOff x="3654" y="1129"/>
                <a:chExt cx="96" cy="111"/>
              </a:xfrm>
            </p:grpSpPr>
            <p:sp>
              <p:nvSpPr>
                <p:cNvPr id="49313"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14"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15"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16"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17"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18"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19"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20"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21"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4" name="Group 2764"/>
            <p:cNvGrpSpPr>
              <a:grpSpLocks/>
            </p:cNvGrpSpPr>
            <p:nvPr/>
          </p:nvGrpSpPr>
          <p:grpSpPr bwMode="auto">
            <a:xfrm>
              <a:off x="4473" y="6148"/>
              <a:ext cx="435" cy="775"/>
              <a:chOff x="3897" y="1856"/>
              <a:chExt cx="330" cy="714"/>
            </a:xfrm>
          </p:grpSpPr>
          <p:sp>
            <p:nvSpPr>
              <p:cNvPr id="49286"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87"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88"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89"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90"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91"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92"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93"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5" name="Group 2773"/>
              <p:cNvGrpSpPr>
                <a:grpSpLocks/>
              </p:cNvGrpSpPr>
              <p:nvPr/>
            </p:nvGrpSpPr>
            <p:grpSpPr bwMode="auto">
              <a:xfrm>
                <a:off x="4029" y="1856"/>
                <a:ext cx="96" cy="111"/>
                <a:chOff x="3654" y="1129"/>
                <a:chExt cx="96" cy="111"/>
              </a:xfrm>
            </p:grpSpPr>
            <p:sp>
              <p:nvSpPr>
                <p:cNvPr id="49295"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96"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97"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98"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99"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00"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01"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02"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03"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6" name="Group 2783"/>
            <p:cNvGrpSpPr>
              <a:grpSpLocks/>
            </p:cNvGrpSpPr>
            <p:nvPr/>
          </p:nvGrpSpPr>
          <p:grpSpPr bwMode="auto">
            <a:xfrm>
              <a:off x="4925" y="6047"/>
              <a:ext cx="435" cy="775"/>
              <a:chOff x="3897" y="1856"/>
              <a:chExt cx="330" cy="714"/>
            </a:xfrm>
          </p:grpSpPr>
          <p:sp>
            <p:nvSpPr>
              <p:cNvPr id="49268"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69"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70"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71"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72"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73"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74"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75"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7" name="Group 2792"/>
              <p:cNvGrpSpPr>
                <a:grpSpLocks/>
              </p:cNvGrpSpPr>
              <p:nvPr/>
            </p:nvGrpSpPr>
            <p:grpSpPr bwMode="auto">
              <a:xfrm>
                <a:off x="4029" y="1856"/>
                <a:ext cx="96" cy="111"/>
                <a:chOff x="3654" y="1129"/>
                <a:chExt cx="96" cy="111"/>
              </a:xfrm>
            </p:grpSpPr>
            <p:sp>
              <p:nvSpPr>
                <p:cNvPr id="49277"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78"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79"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80"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81"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82"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83"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84"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85"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8" name="Group 2802"/>
            <p:cNvGrpSpPr>
              <a:grpSpLocks/>
            </p:cNvGrpSpPr>
            <p:nvPr/>
          </p:nvGrpSpPr>
          <p:grpSpPr bwMode="auto">
            <a:xfrm>
              <a:off x="4068" y="6175"/>
              <a:ext cx="435" cy="775"/>
              <a:chOff x="3897" y="1856"/>
              <a:chExt cx="330" cy="714"/>
            </a:xfrm>
          </p:grpSpPr>
          <p:sp>
            <p:nvSpPr>
              <p:cNvPr id="49250"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51"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52"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53"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54"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55"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56"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57"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9" name="Group 2811"/>
              <p:cNvGrpSpPr>
                <a:grpSpLocks/>
              </p:cNvGrpSpPr>
              <p:nvPr/>
            </p:nvGrpSpPr>
            <p:grpSpPr bwMode="auto">
              <a:xfrm>
                <a:off x="4029" y="1856"/>
                <a:ext cx="96" cy="111"/>
                <a:chOff x="3654" y="1129"/>
                <a:chExt cx="96" cy="111"/>
              </a:xfrm>
            </p:grpSpPr>
            <p:sp>
              <p:nvSpPr>
                <p:cNvPr id="49259"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60"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61"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62"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63"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64"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65"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66"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67"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0" name="Group 2821"/>
            <p:cNvGrpSpPr>
              <a:grpSpLocks/>
            </p:cNvGrpSpPr>
            <p:nvPr/>
          </p:nvGrpSpPr>
          <p:grpSpPr bwMode="auto">
            <a:xfrm>
              <a:off x="6095" y="5781"/>
              <a:ext cx="435" cy="775"/>
              <a:chOff x="3897" y="1856"/>
              <a:chExt cx="330" cy="714"/>
            </a:xfrm>
          </p:grpSpPr>
          <p:sp>
            <p:nvSpPr>
              <p:cNvPr id="49232"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33"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34"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35"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36"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37"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38"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39"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1" name="Group 2830"/>
              <p:cNvGrpSpPr>
                <a:grpSpLocks/>
              </p:cNvGrpSpPr>
              <p:nvPr/>
            </p:nvGrpSpPr>
            <p:grpSpPr bwMode="auto">
              <a:xfrm>
                <a:off x="4029" y="1856"/>
                <a:ext cx="96" cy="111"/>
                <a:chOff x="3654" y="1129"/>
                <a:chExt cx="96" cy="111"/>
              </a:xfrm>
            </p:grpSpPr>
            <p:sp>
              <p:nvSpPr>
                <p:cNvPr id="49241"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42"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43"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44"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45"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46"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47"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48"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49"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2" name="Group 2840"/>
            <p:cNvGrpSpPr>
              <a:grpSpLocks/>
            </p:cNvGrpSpPr>
            <p:nvPr/>
          </p:nvGrpSpPr>
          <p:grpSpPr bwMode="auto">
            <a:xfrm>
              <a:off x="5747" y="6191"/>
              <a:ext cx="435" cy="775"/>
              <a:chOff x="3897" y="1856"/>
              <a:chExt cx="330" cy="714"/>
            </a:xfrm>
          </p:grpSpPr>
          <p:sp>
            <p:nvSpPr>
              <p:cNvPr id="49214"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15"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16"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17"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18"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19"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20"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21"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3" name="Group 2849"/>
              <p:cNvGrpSpPr>
                <a:grpSpLocks/>
              </p:cNvGrpSpPr>
              <p:nvPr/>
            </p:nvGrpSpPr>
            <p:grpSpPr bwMode="auto">
              <a:xfrm>
                <a:off x="4029" y="1856"/>
                <a:ext cx="96" cy="111"/>
                <a:chOff x="3654" y="1129"/>
                <a:chExt cx="96" cy="111"/>
              </a:xfrm>
            </p:grpSpPr>
            <p:sp>
              <p:nvSpPr>
                <p:cNvPr id="49223"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24"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25"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26"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27"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28"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29"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30"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31"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pic>
        <p:nvPicPr>
          <p:cNvPr id="49167" name="Picture 1200"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500813" y="3571875"/>
            <a:ext cx="438150" cy="681038"/>
          </a:xfrm>
          <a:prstGeom prst="rect">
            <a:avLst/>
          </a:prstGeom>
          <a:noFill/>
          <a:ln w="9525">
            <a:noFill/>
            <a:miter lim="800000"/>
            <a:headEnd/>
            <a:tailEnd/>
          </a:ln>
        </p:spPr>
      </p:pic>
      <p:pic>
        <p:nvPicPr>
          <p:cNvPr id="49168" name="Picture 1201" descr="Groundnut-drawing_ICRISAT"/>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57813" y="3643313"/>
            <a:ext cx="639762" cy="658812"/>
          </a:xfrm>
          <a:prstGeom prst="rect">
            <a:avLst/>
          </a:prstGeom>
          <a:noFill/>
          <a:ln w="9525">
            <a:noFill/>
            <a:miter lim="800000"/>
            <a:headEnd/>
            <a:tailEnd/>
          </a:ln>
        </p:spPr>
      </p:pic>
      <p:pic>
        <p:nvPicPr>
          <p:cNvPr id="49169" name="Picture 1202" descr="soybeanIITA"/>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643813" y="4286250"/>
            <a:ext cx="512762" cy="787400"/>
          </a:xfrm>
          <a:prstGeom prst="rect">
            <a:avLst/>
          </a:prstGeom>
          <a:noFill/>
          <a:ln w="9525">
            <a:noFill/>
            <a:miter lim="800000"/>
            <a:headEnd/>
            <a:tailEnd/>
          </a:ln>
        </p:spPr>
      </p:pic>
      <p:pic>
        <p:nvPicPr>
          <p:cNvPr id="49170" name="Picture 1203" descr="soybeanIITA"/>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15313" y="3643313"/>
            <a:ext cx="508000" cy="787400"/>
          </a:xfrm>
          <a:prstGeom prst="rect">
            <a:avLst/>
          </a:prstGeom>
          <a:noFill/>
          <a:ln w="9525">
            <a:noFill/>
            <a:miter lim="800000"/>
            <a:headEnd/>
            <a:tailEnd/>
          </a:ln>
        </p:spPr>
      </p:pic>
      <p:pic>
        <p:nvPicPr>
          <p:cNvPr id="49171" name="Picture 1204" descr="C:\Users\Dr Chikowo\Desktop\catoon malawi\trajectories paper\Cowpea illustration.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929438" y="4286250"/>
            <a:ext cx="438150" cy="681038"/>
          </a:xfrm>
          <a:prstGeom prst="rect">
            <a:avLst/>
          </a:prstGeom>
          <a:noFill/>
          <a:ln w="9525">
            <a:noFill/>
            <a:miter lim="800000"/>
            <a:headEnd/>
            <a:tailEnd/>
          </a:ln>
        </p:spPr>
      </p:pic>
      <p:pic>
        <p:nvPicPr>
          <p:cNvPr id="49172" name="Picture 1205" descr="Groundnut-drawing_ICRISAT"/>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214938" y="4286250"/>
            <a:ext cx="565150" cy="584200"/>
          </a:xfrm>
          <a:prstGeom prst="rect">
            <a:avLst/>
          </a:prstGeom>
          <a:noFill/>
          <a:ln w="9525">
            <a:noFill/>
            <a:miter lim="800000"/>
            <a:headEnd/>
            <a:tailEnd/>
          </a:ln>
        </p:spPr>
      </p:pic>
      <p:sp>
        <p:nvSpPr>
          <p:cNvPr id="49173" name="AutoShape 2264"/>
          <p:cNvSpPr>
            <a:spLocks noChangeArrowheads="1"/>
          </p:cNvSpPr>
          <p:nvPr/>
        </p:nvSpPr>
        <p:spPr bwMode="auto">
          <a:xfrm>
            <a:off x="4214813" y="3286125"/>
            <a:ext cx="908050" cy="201613"/>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49174" name="AutoShape 2265"/>
          <p:cNvSpPr>
            <a:spLocks noChangeArrowheads="1"/>
          </p:cNvSpPr>
          <p:nvPr/>
        </p:nvSpPr>
        <p:spPr bwMode="auto">
          <a:xfrm rot="5400000">
            <a:off x="4287044" y="3858419"/>
            <a:ext cx="809625" cy="3760787"/>
          </a:xfrm>
          <a:prstGeom prst="curvedLeftArrow">
            <a:avLst>
              <a:gd name="adj1" fmla="val 80171"/>
              <a:gd name="adj2" fmla="val 160342"/>
              <a:gd name="adj3" fmla="val 18051"/>
            </a:avLst>
          </a:prstGeom>
          <a:solidFill>
            <a:srgbClr val="FFFFFF"/>
          </a:solidFill>
          <a:ln w="9525">
            <a:solidFill>
              <a:srgbClr val="000000"/>
            </a:solidFill>
            <a:miter lim="800000"/>
            <a:headEnd/>
            <a:tailEnd/>
          </a:ln>
        </p:spPr>
        <p:txBody>
          <a:bodyPr/>
          <a:lstStyle/>
          <a:p>
            <a:endParaRPr lang="en-US"/>
          </a:p>
        </p:txBody>
      </p:sp>
      <p:sp>
        <p:nvSpPr>
          <p:cNvPr id="49175" name="Text Box 2267"/>
          <p:cNvSpPr txBox="1">
            <a:spLocks noChangeArrowheads="1"/>
          </p:cNvSpPr>
          <p:nvPr/>
        </p:nvSpPr>
        <p:spPr bwMode="auto">
          <a:xfrm>
            <a:off x="4500563" y="535781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3</a:t>
            </a:r>
            <a:endParaRPr lang="en-US"/>
          </a:p>
        </p:txBody>
      </p:sp>
      <p:sp>
        <p:nvSpPr>
          <p:cNvPr id="49176" name="Text Box 2267"/>
          <p:cNvSpPr txBox="1">
            <a:spLocks noChangeArrowheads="1"/>
          </p:cNvSpPr>
          <p:nvPr/>
        </p:nvSpPr>
        <p:spPr bwMode="auto">
          <a:xfrm>
            <a:off x="7715250" y="164306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2</a:t>
            </a:r>
            <a:endParaRPr lang="en-US"/>
          </a:p>
        </p:txBody>
      </p:sp>
      <p:sp>
        <p:nvSpPr>
          <p:cNvPr id="49177" name="TextBox 1213"/>
          <p:cNvSpPr txBox="1">
            <a:spLocks noChangeArrowheads="1"/>
          </p:cNvSpPr>
          <p:nvPr/>
        </p:nvSpPr>
        <p:spPr bwMode="auto">
          <a:xfrm>
            <a:off x="785813" y="1071563"/>
            <a:ext cx="8358187" cy="461962"/>
          </a:xfrm>
          <a:prstGeom prst="rect">
            <a:avLst/>
          </a:prstGeom>
          <a:noFill/>
          <a:ln w="9525">
            <a:noFill/>
            <a:miter lim="800000"/>
            <a:headEnd/>
            <a:tailEnd/>
          </a:ln>
        </p:spPr>
        <p:txBody>
          <a:bodyPr>
            <a:spAutoFit/>
          </a:bodyPr>
          <a:lstStyle/>
          <a:p>
            <a:r>
              <a:rPr lang="en-US" sz="2400"/>
              <a:t>Resource endowed 2 ha farm: rotational-based farm design</a:t>
            </a:r>
          </a:p>
        </p:txBody>
      </p:sp>
      <p:sp>
        <p:nvSpPr>
          <p:cNvPr id="49178" name="Text Box 8178"/>
          <p:cNvSpPr txBox="1">
            <a:spLocks noChangeArrowheads="1"/>
          </p:cNvSpPr>
          <p:nvPr/>
        </p:nvSpPr>
        <p:spPr bwMode="auto">
          <a:xfrm>
            <a:off x="3786188" y="6286500"/>
            <a:ext cx="2286000" cy="36988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Reduced NP fertilizer</a:t>
            </a:r>
            <a:endParaRPr lang="en-US"/>
          </a:p>
        </p:txBody>
      </p:sp>
      <p:sp>
        <p:nvSpPr>
          <p:cNvPr id="49179" name="Text Box 8179"/>
          <p:cNvSpPr txBox="1">
            <a:spLocks noChangeArrowheads="1"/>
          </p:cNvSpPr>
          <p:nvPr/>
        </p:nvSpPr>
        <p:spPr bwMode="auto">
          <a:xfrm>
            <a:off x="1000125" y="5214938"/>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95236" name="AutoShape 8177"/>
          <p:cNvSpPr>
            <a:spLocks noChangeArrowheads="1"/>
          </p:cNvSpPr>
          <p:nvPr/>
        </p:nvSpPr>
        <p:spPr bwMode="auto">
          <a:xfrm>
            <a:off x="1500188" y="5000625"/>
            <a:ext cx="271462" cy="590550"/>
          </a:xfrm>
          <a:prstGeom prst="upArrow">
            <a:avLst>
              <a:gd name="adj1" fmla="val 50000"/>
              <a:gd name="adj2" fmla="val 54386"/>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81" name="Text Box 8179"/>
          <p:cNvSpPr txBox="1">
            <a:spLocks noChangeArrowheads="1"/>
          </p:cNvSpPr>
          <p:nvPr/>
        </p:nvSpPr>
        <p:spPr bwMode="auto">
          <a:xfrm>
            <a:off x="5143500" y="1571625"/>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1216" name="Down Arrow 1215"/>
          <p:cNvSpPr/>
          <p:nvPr/>
        </p:nvSpPr>
        <p:spPr>
          <a:xfrm>
            <a:off x="5786438" y="1643063"/>
            <a:ext cx="214312" cy="5000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1500" y="1214438"/>
            <a:ext cx="7543800" cy="800100"/>
          </a:xfrm>
        </p:spPr>
        <p:txBody>
          <a:bodyPr/>
          <a:lstStyle/>
          <a:p>
            <a:pPr>
              <a:defRPr/>
            </a:pPr>
            <a:r>
              <a:rPr lang="en-US" dirty="0" err="1" smtClean="0"/>
              <a:t>Labour</a:t>
            </a:r>
            <a:r>
              <a:rPr lang="en-US" dirty="0" smtClean="0"/>
              <a:t> productivity…soil fertility</a:t>
            </a:r>
            <a:endParaRPr lang="en-US" dirty="0"/>
          </a:p>
        </p:txBody>
      </p:sp>
      <p:pic>
        <p:nvPicPr>
          <p:cNvPr id="8195" name="Picture 2" descr="C:\Users\Dr Chikowo\Desktop\Africa RISING\REVIEW preparation materils\Chitedze presentation\photos\IMG_1349.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123950" y="2209800"/>
            <a:ext cx="6286500" cy="4191000"/>
          </a:xfrm>
          <a:noFill/>
          <a:ln>
            <a:miter lim="800000"/>
            <a:headEnd/>
            <a:tailEnd/>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1203"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1204"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785813" y="2571750"/>
            <a:ext cx="2814637" cy="1052513"/>
            <a:chOff x="785786" y="2357430"/>
            <a:chExt cx="2815206" cy="1052623"/>
          </a:xfrm>
        </p:grpSpPr>
        <p:pic>
          <p:nvPicPr>
            <p:cNvPr id="51414" name="Picture 5"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1415" name="Picture 6"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1416" name="Picture 7"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1417" name="Picture 8"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1410" name="Picture 14"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1411" name="Picture 15"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1412" name="Picture 16"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1413" name="Picture 17"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pic>
        <p:nvPicPr>
          <p:cNvPr id="51209" name="Picture 18"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42938" y="3643313"/>
            <a:ext cx="798512" cy="1233487"/>
          </a:xfrm>
          <a:prstGeom prst="rect">
            <a:avLst/>
          </a:prstGeom>
          <a:noFill/>
          <a:ln w="9525">
            <a:noFill/>
            <a:miter lim="800000"/>
            <a:headEnd/>
            <a:tailEnd/>
          </a:ln>
        </p:spPr>
      </p:pic>
      <p:pic>
        <p:nvPicPr>
          <p:cNvPr id="51210" name="Picture 19"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571625" y="3714750"/>
            <a:ext cx="798513" cy="1233488"/>
          </a:xfrm>
          <a:prstGeom prst="rect">
            <a:avLst/>
          </a:prstGeom>
          <a:noFill/>
          <a:ln w="9525">
            <a:noFill/>
            <a:miter lim="800000"/>
            <a:headEnd/>
            <a:tailEnd/>
          </a:ln>
        </p:spPr>
      </p:pic>
      <p:pic>
        <p:nvPicPr>
          <p:cNvPr id="51211" name="Picture 20"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43188" y="4143375"/>
            <a:ext cx="798512" cy="1233488"/>
          </a:xfrm>
          <a:prstGeom prst="rect">
            <a:avLst/>
          </a:prstGeom>
          <a:noFill/>
          <a:ln w="9525">
            <a:noFill/>
            <a:miter lim="800000"/>
            <a:headEnd/>
            <a:tailEnd/>
          </a:ln>
        </p:spPr>
      </p:pic>
      <p:pic>
        <p:nvPicPr>
          <p:cNvPr id="51212" name="Picture 21"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43500" y="2643188"/>
            <a:ext cx="798513" cy="1233487"/>
          </a:xfrm>
          <a:prstGeom prst="rect">
            <a:avLst/>
          </a:prstGeom>
          <a:noFill/>
          <a:ln w="9525">
            <a:noFill/>
            <a:miter lim="800000"/>
            <a:headEnd/>
            <a:tailEnd/>
          </a:ln>
        </p:spPr>
      </p:pic>
      <p:pic>
        <p:nvPicPr>
          <p:cNvPr id="51213" name="Picture 22"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643813" y="3214688"/>
            <a:ext cx="798512" cy="1233487"/>
          </a:xfrm>
          <a:prstGeom prst="rect">
            <a:avLst/>
          </a:prstGeom>
          <a:noFill/>
          <a:ln w="9525">
            <a:noFill/>
            <a:miter lim="800000"/>
            <a:headEnd/>
            <a:tailEnd/>
          </a:ln>
        </p:spPr>
      </p:pic>
      <p:pic>
        <p:nvPicPr>
          <p:cNvPr id="51214" name="Picture 23"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139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9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9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9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9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9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9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9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140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40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40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40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40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40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40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40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40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2428875" y="3786188"/>
            <a:ext cx="279400" cy="493712"/>
            <a:chOff x="3897" y="1856"/>
            <a:chExt cx="331" cy="714"/>
          </a:xfrm>
        </p:grpSpPr>
        <p:sp>
          <p:nvSpPr>
            <p:cNvPr id="513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13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13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13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13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13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13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13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13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13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500438" y="3929063"/>
            <a:ext cx="279400" cy="493712"/>
            <a:chOff x="3897" y="1856"/>
            <a:chExt cx="331" cy="714"/>
          </a:xfrm>
        </p:grpSpPr>
        <p:sp>
          <p:nvSpPr>
            <p:cNvPr id="512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12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12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12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12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12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12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12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1225"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1226" name="Text Box 7868"/>
          <p:cNvSpPr txBox="1">
            <a:spLocks noChangeArrowheads="1"/>
          </p:cNvSpPr>
          <p:nvPr/>
        </p:nvSpPr>
        <p:spPr bwMode="auto">
          <a:xfrm>
            <a:off x="2786063" y="2286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1</a:t>
            </a:r>
            <a:endParaRPr lang="en-US" sz="1600"/>
          </a:p>
        </p:txBody>
      </p:sp>
      <p:sp>
        <p:nvSpPr>
          <p:cNvPr id="51227" name="Text Box 7868"/>
          <p:cNvSpPr txBox="1">
            <a:spLocks noChangeArrowheads="1"/>
          </p:cNvSpPr>
          <p:nvPr/>
        </p:nvSpPr>
        <p:spPr bwMode="auto">
          <a:xfrm>
            <a:off x="4357688" y="5715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3</a:t>
            </a:r>
            <a:endParaRPr lang="en-US" sz="1600"/>
          </a:p>
        </p:txBody>
      </p:sp>
      <p:sp>
        <p:nvSpPr>
          <p:cNvPr id="51229"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2227"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2228"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857250" y="3429000"/>
            <a:ext cx="2814638" cy="1052513"/>
            <a:chOff x="785786" y="2357430"/>
            <a:chExt cx="2815206" cy="1052623"/>
          </a:xfrm>
        </p:grpSpPr>
        <p:pic>
          <p:nvPicPr>
            <p:cNvPr id="52496" name="Picture 5"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2497" name="Picture 6"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2498" name="Picture 7"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2499" name="Picture 8"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2492" name="Picture 14"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2493" name="Picture 15"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2494" name="Picture 16"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2495" name="Picture 17"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pic>
        <p:nvPicPr>
          <p:cNvPr id="52233" name="Picture 18"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500188" y="4357688"/>
            <a:ext cx="798512" cy="1233487"/>
          </a:xfrm>
          <a:prstGeom prst="rect">
            <a:avLst/>
          </a:prstGeom>
          <a:noFill/>
          <a:ln w="9525">
            <a:noFill/>
            <a:miter lim="800000"/>
            <a:headEnd/>
            <a:tailEnd/>
          </a:ln>
        </p:spPr>
      </p:pic>
      <p:pic>
        <p:nvPicPr>
          <p:cNvPr id="52234" name="Picture 19"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857500" y="2428875"/>
            <a:ext cx="798513" cy="1233488"/>
          </a:xfrm>
          <a:prstGeom prst="rect">
            <a:avLst/>
          </a:prstGeom>
          <a:noFill/>
          <a:ln w="9525">
            <a:noFill/>
            <a:miter lim="800000"/>
            <a:headEnd/>
            <a:tailEnd/>
          </a:ln>
        </p:spPr>
      </p:pic>
      <p:pic>
        <p:nvPicPr>
          <p:cNvPr id="52235" name="Picture 20"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43188" y="4143375"/>
            <a:ext cx="798512" cy="1233488"/>
          </a:xfrm>
          <a:prstGeom prst="rect">
            <a:avLst/>
          </a:prstGeom>
          <a:noFill/>
          <a:ln w="9525">
            <a:noFill/>
            <a:miter lim="800000"/>
            <a:headEnd/>
            <a:tailEnd/>
          </a:ln>
        </p:spPr>
      </p:pic>
      <p:pic>
        <p:nvPicPr>
          <p:cNvPr id="52236" name="Picture 21"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43500" y="2643188"/>
            <a:ext cx="798513" cy="1233487"/>
          </a:xfrm>
          <a:prstGeom prst="rect">
            <a:avLst/>
          </a:prstGeom>
          <a:noFill/>
          <a:ln w="9525">
            <a:noFill/>
            <a:miter lim="800000"/>
            <a:headEnd/>
            <a:tailEnd/>
          </a:ln>
        </p:spPr>
      </p:pic>
      <p:pic>
        <p:nvPicPr>
          <p:cNvPr id="52237" name="Picture 22"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643813" y="3214688"/>
            <a:ext cx="798512" cy="1233487"/>
          </a:xfrm>
          <a:prstGeom prst="rect">
            <a:avLst/>
          </a:prstGeom>
          <a:noFill/>
          <a:ln w="9525">
            <a:noFill/>
            <a:miter lim="800000"/>
            <a:headEnd/>
            <a:tailEnd/>
          </a:ln>
        </p:spPr>
      </p:pic>
      <p:pic>
        <p:nvPicPr>
          <p:cNvPr id="52238" name="Picture 23"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24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24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571500" y="2928938"/>
            <a:ext cx="279400" cy="493712"/>
            <a:chOff x="3897" y="1856"/>
            <a:chExt cx="331" cy="714"/>
          </a:xfrm>
        </p:grpSpPr>
        <p:sp>
          <p:nvSpPr>
            <p:cNvPr id="524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24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24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24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24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24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24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24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23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23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143250" y="5000625"/>
            <a:ext cx="279400" cy="493713"/>
            <a:chOff x="3897" y="1856"/>
            <a:chExt cx="331" cy="714"/>
          </a:xfrm>
        </p:grpSpPr>
        <p:sp>
          <p:nvSpPr>
            <p:cNvPr id="523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23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23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23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23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23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231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1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1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1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1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1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1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1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232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2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2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2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2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2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2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2249"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2251" name="Text Box 7868"/>
          <p:cNvSpPr txBox="1">
            <a:spLocks noChangeArrowheads="1"/>
          </p:cNvSpPr>
          <p:nvPr/>
        </p:nvSpPr>
        <p:spPr bwMode="auto">
          <a:xfrm>
            <a:off x="6643688" y="2357438"/>
            <a:ext cx="873125" cy="307975"/>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400">
                <a:latin typeface="Calibri" pitchFamily="34" charset="0"/>
              </a:rPr>
              <a:t>Year 2</a:t>
            </a:r>
            <a:endParaRPr lang="en-US" sz="1400"/>
          </a:p>
        </p:txBody>
      </p:sp>
      <p:sp>
        <p:nvSpPr>
          <p:cNvPr id="52252"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cxnSp>
        <p:nvCxnSpPr>
          <p:cNvPr id="225" name="Straight Connector 224"/>
          <p:cNvCxnSpPr/>
          <p:nvPr/>
        </p:nvCxnSpPr>
        <p:spPr>
          <a:xfrm>
            <a:off x="571500" y="4572000"/>
            <a:ext cx="3429000" cy="1588"/>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52254" name="Picture 218"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71563" y="2500313"/>
            <a:ext cx="798512" cy="1233487"/>
          </a:xfrm>
          <a:prstGeom prst="rect">
            <a:avLst/>
          </a:prstGeom>
          <a:noFill/>
          <a:ln w="9525">
            <a:noFill/>
            <a:miter lim="800000"/>
            <a:headEnd/>
            <a:tailEnd/>
          </a:ln>
        </p:spPr>
      </p:pic>
      <p:grpSp>
        <p:nvGrpSpPr>
          <p:cNvPr id="27" name="Group 7772"/>
          <p:cNvGrpSpPr>
            <a:grpSpLocks/>
          </p:cNvGrpSpPr>
          <p:nvPr/>
        </p:nvGrpSpPr>
        <p:grpSpPr bwMode="auto">
          <a:xfrm>
            <a:off x="3714750" y="2928938"/>
            <a:ext cx="279400" cy="493712"/>
            <a:chOff x="3897" y="1856"/>
            <a:chExt cx="331" cy="714"/>
          </a:xfrm>
        </p:grpSpPr>
        <p:sp>
          <p:nvSpPr>
            <p:cNvPr id="5229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9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9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9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9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9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0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0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8" name="Group 7781"/>
            <p:cNvGrpSpPr>
              <a:grpSpLocks/>
            </p:cNvGrpSpPr>
            <p:nvPr/>
          </p:nvGrpSpPr>
          <p:grpSpPr bwMode="auto">
            <a:xfrm>
              <a:off x="4029" y="1856"/>
              <a:ext cx="96" cy="111"/>
              <a:chOff x="3654" y="1129"/>
              <a:chExt cx="96" cy="111"/>
            </a:xfrm>
          </p:grpSpPr>
          <p:sp>
            <p:nvSpPr>
              <p:cNvPr id="5230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0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0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0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0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1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1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9" name="Group 7772"/>
          <p:cNvGrpSpPr>
            <a:grpSpLocks/>
          </p:cNvGrpSpPr>
          <p:nvPr/>
        </p:nvGrpSpPr>
        <p:grpSpPr bwMode="auto">
          <a:xfrm>
            <a:off x="3500438" y="4929188"/>
            <a:ext cx="279400" cy="493712"/>
            <a:chOff x="3897" y="1856"/>
            <a:chExt cx="331" cy="714"/>
          </a:xfrm>
        </p:grpSpPr>
        <p:sp>
          <p:nvSpPr>
            <p:cNvPr id="5227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7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7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7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8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8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8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8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0" name="Group 7781"/>
            <p:cNvGrpSpPr>
              <a:grpSpLocks/>
            </p:cNvGrpSpPr>
            <p:nvPr/>
          </p:nvGrpSpPr>
          <p:grpSpPr bwMode="auto">
            <a:xfrm>
              <a:off x="4029" y="1856"/>
              <a:ext cx="96" cy="111"/>
              <a:chOff x="3654" y="1129"/>
              <a:chExt cx="96" cy="111"/>
            </a:xfrm>
          </p:grpSpPr>
          <p:sp>
            <p:nvSpPr>
              <p:cNvPr id="5228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8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8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8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8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9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9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1" name="Group 7772"/>
          <p:cNvGrpSpPr>
            <a:grpSpLocks/>
          </p:cNvGrpSpPr>
          <p:nvPr/>
        </p:nvGrpSpPr>
        <p:grpSpPr bwMode="auto">
          <a:xfrm>
            <a:off x="2214563" y="2857500"/>
            <a:ext cx="279400" cy="493713"/>
            <a:chOff x="3897" y="1856"/>
            <a:chExt cx="331" cy="714"/>
          </a:xfrm>
        </p:grpSpPr>
        <p:sp>
          <p:nvSpPr>
            <p:cNvPr id="5225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5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6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6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6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6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6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6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2256" name="Group 7781"/>
            <p:cNvGrpSpPr>
              <a:grpSpLocks/>
            </p:cNvGrpSpPr>
            <p:nvPr/>
          </p:nvGrpSpPr>
          <p:grpSpPr bwMode="auto">
            <a:xfrm>
              <a:off x="4029" y="1856"/>
              <a:ext cx="96" cy="111"/>
              <a:chOff x="3654" y="1129"/>
              <a:chExt cx="96" cy="111"/>
            </a:xfrm>
          </p:grpSpPr>
          <p:sp>
            <p:nvSpPr>
              <p:cNvPr id="5226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6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6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7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7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7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7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2227"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2228"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857250" y="3429000"/>
            <a:ext cx="2814638" cy="1052513"/>
            <a:chOff x="785786" y="2357430"/>
            <a:chExt cx="2815206" cy="1052623"/>
          </a:xfrm>
        </p:grpSpPr>
        <p:pic>
          <p:nvPicPr>
            <p:cNvPr id="52496" name="Picture 5"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2497" name="Picture 6"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2498" name="Picture 7"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2499" name="Picture 8"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2492" name="Picture 14" descr="C:\Users\Dr Chikowo\Desktop\catoon malawi\trajectories paper\Pigeon Pea2.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071670" y="2357430"/>
              <a:ext cx="786809" cy="1052623"/>
            </a:xfrm>
            <a:prstGeom prst="rect">
              <a:avLst/>
            </a:prstGeom>
            <a:noFill/>
            <a:ln w="9525">
              <a:noFill/>
              <a:miter lim="800000"/>
              <a:headEnd/>
              <a:tailEnd/>
            </a:ln>
          </p:spPr>
        </p:pic>
        <p:pic>
          <p:nvPicPr>
            <p:cNvPr id="52493" name="Picture 15" descr="C:\Users\Dr Chikowo\Desktop\catoon malawi\trajectories paper\Pigeon Pea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85786" y="2357430"/>
              <a:ext cx="744279" cy="978195"/>
            </a:xfrm>
            <a:prstGeom prst="rect">
              <a:avLst/>
            </a:prstGeom>
            <a:noFill/>
            <a:ln w="9525">
              <a:noFill/>
              <a:miter lim="800000"/>
              <a:headEnd/>
              <a:tailEnd/>
            </a:ln>
          </p:spPr>
        </p:pic>
        <p:pic>
          <p:nvPicPr>
            <p:cNvPr id="52494" name="Picture 16" descr="Groundnut-drawing_ICRISAT"/>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928926" y="2643182"/>
              <a:ext cx="672066" cy="701749"/>
            </a:xfrm>
            <a:prstGeom prst="rect">
              <a:avLst/>
            </a:prstGeom>
            <a:noFill/>
            <a:ln w="9525">
              <a:noFill/>
              <a:miter lim="800000"/>
              <a:headEnd/>
              <a:tailEnd/>
            </a:ln>
          </p:spPr>
        </p:pic>
        <p:pic>
          <p:nvPicPr>
            <p:cNvPr id="52495" name="Picture 17" descr="Groundnut-drawing_ICRISAT"/>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28728" y="2714620"/>
              <a:ext cx="555108" cy="574159"/>
            </a:xfrm>
            <a:prstGeom prst="rect">
              <a:avLst/>
            </a:prstGeom>
            <a:noFill/>
            <a:ln w="9525">
              <a:noFill/>
              <a:miter lim="800000"/>
              <a:headEnd/>
              <a:tailEnd/>
            </a:ln>
          </p:spPr>
        </p:pic>
      </p:grpSp>
      <p:pic>
        <p:nvPicPr>
          <p:cNvPr id="52233" name="Picture 18"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500188" y="4357688"/>
            <a:ext cx="798512" cy="1233487"/>
          </a:xfrm>
          <a:prstGeom prst="rect">
            <a:avLst/>
          </a:prstGeom>
          <a:noFill/>
          <a:ln w="9525">
            <a:noFill/>
            <a:miter lim="800000"/>
            <a:headEnd/>
            <a:tailEnd/>
          </a:ln>
        </p:spPr>
      </p:pic>
      <p:pic>
        <p:nvPicPr>
          <p:cNvPr id="52234" name="Picture 19"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857500" y="2428875"/>
            <a:ext cx="798513" cy="1233488"/>
          </a:xfrm>
          <a:prstGeom prst="rect">
            <a:avLst/>
          </a:prstGeom>
          <a:noFill/>
          <a:ln w="9525">
            <a:noFill/>
            <a:miter lim="800000"/>
            <a:headEnd/>
            <a:tailEnd/>
          </a:ln>
        </p:spPr>
      </p:pic>
      <p:pic>
        <p:nvPicPr>
          <p:cNvPr id="52235" name="Picture 20"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43188" y="4143375"/>
            <a:ext cx="798512" cy="1233488"/>
          </a:xfrm>
          <a:prstGeom prst="rect">
            <a:avLst/>
          </a:prstGeom>
          <a:noFill/>
          <a:ln w="9525">
            <a:noFill/>
            <a:miter lim="800000"/>
            <a:headEnd/>
            <a:tailEnd/>
          </a:ln>
        </p:spPr>
      </p:pic>
      <p:pic>
        <p:nvPicPr>
          <p:cNvPr id="52236" name="Picture 21"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43500" y="2643188"/>
            <a:ext cx="798513" cy="1233487"/>
          </a:xfrm>
          <a:prstGeom prst="rect">
            <a:avLst/>
          </a:prstGeom>
          <a:noFill/>
          <a:ln w="9525">
            <a:noFill/>
            <a:miter lim="800000"/>
            <a:headEnd/>
            <a:tailEnd/>
          </a:ln>
        </p:spPr>
      </p:pic>
      <p:pic>
        <p:nvPicPr>
          <p:cNvPr id="52237" name="Picture 22"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643813" y="3214688"/>
            <a:ext cx="798512" cy="1233487"/>
          </a:xfrm>
          <a:prstGeom prst="rect">
            <a:avLst/>
          </a:prstGeom>
          <a:noFill/>
          <a:ln w="9525">
            <a:noFill/>
            <a:miter lim="800000"/>
            <a:headEnd/>
            <a:tailEnd/>
          </a:ln>
        </p:spPr>
      </p:pic>
      <p:pic>
        <p:nvPicPr>
          <p:cNvPr id="52238" name="Picture 23"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24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24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571500" y="2928938"/>
            <a:ext cx="279400" cy="493712"/>
            <a:chOff x="3897" y="1856"/>
            <a:chExt cx="331" cy="714"/>
          </a:xfrm>
        </p:grpSpPr>
        <p:sp>
          <p:nvSpPr>
            <p:cNvPr id="524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24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24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24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24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24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24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24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23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23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143250" y="5000625"/>
            <a:ext cx="279400" cy="493713"/>
            <a:chOff x="3897" y="1856"/>
            <a:chExt cx="331" cy="714"/>
          </a:xfrm>
        </p:grpSpPr>
        <p:sp>
          <p:nvSpPr>
            <p:cNvPr id="523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23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23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23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23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23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231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1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1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1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1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1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1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1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232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2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2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2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2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2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2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2249"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2250" name="Text Box 7868"/>
          <p:cNvSpPr txBox="1">
            <a:spLocks noChangeArrowheads="1"/>
          </p:cNvSpPr>
          <p:nvPr/>
        </p:nvSpPr>
        <p:spPr bwMode="auto">
          <a:xfrm>
            <a:off x="4357688" y="5715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3</a:t>
            </a:r>
            <a:endParaRPr lang="en-US" sz="1600"/>
          </a:p>
        </p:txBody>
      </p:sp>
      <p:sp>
        <p:nvSpPr>
          <p:cNvPr id="52252"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cxnSp>
        <p:nvCxnSpPr>
          <p:cNvPr id="225" name="Straight Connector 224"/>
          <p:cNvCxnSpPr/>
          <p:nvPr/>
        </p:nvCxnSpPr>
        <p:spPr>
          <a:xfrm>
            <a:off x="571500" y="4572000"/>
            <a:ext cx="3429000" cy="1588"/>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52254" name="Picture 218" descr="C:\Users\Dr Chikowo\Desktop\catoon malawi\trajectories paper\Cowpea illustration.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71563" y="2500313"/>
            <a:ext cx="798512" cy="1233487"/>
          </a:xfrm>
          <a:prstGeom prst="rect">
            <a:avLst/>
          </a:prstGeom>
          <a:noFill/>
          <a:ln w="9525">
            <a:noFill/>
            <a:miter lim="800000"/>
            <a:headEnd/>
            <a:tailEnd/>
          </a:ln>
        </p:spPr>
      </p:pic>
      <p:grpSp>
        <p:nvGrpSpPr>
          <p:cNvPr id="27" name="Group 7772"/>
          <p:cNvGrpSpPr>
            <a:grpSpLocks/>
          </p:cNvGrpSpPr>
          <p:nvPr/>
        </p:nvGrpSpPr>
        <p:grpSpPr bwMode="auto">
          <a:xfrm>
            <a:off x="3714750" y="2928938"/>
            <a:ext cx="279400" cy="493712"/>
            <a:chOff x="3897" y="1856"/>
            <a:chExt cx="331" cy="714"/>
          </a:xfrm>
        </p:grpSpPr>
        <p:sp>
          <p:nvSpPr>
            <p:cNvPr id="5229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9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9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9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9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9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0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0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8" name="Group 7781"/>
            <p:cNvGrpSpPr>
              <a:grpSpLocks/>
            </p:cNvGrpSpPr>
            <p:nvPr/>
          </p:nvGrpSpPr>
          <p:grpSpPr bwMode="auto">
            <a:xfrm>
              <a:off x="4029" y="1856"/>
              <a:ext cx="96" cy="111"/>
              <a:chOff x="3654" y="1129"/>
              <a:chExt cx="96" cy="111"/>
            </a:xfrm>
          </p:grpSpPr>
          <p:sp>
            <p:nvSpPr>
              <p:cNvPr id="5230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0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0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0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0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1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1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9" name="Group 7772"/>
          <p:cNvGrpSpPr>
            <a:grpSpLocks/>
          </p:cNvGrpSpPr>
          <p:nvPr/>
        </p:nvGrpSpPr>
        <p:grpSpPr bwMode="auto">
          <a:xfrm>
            <a:off x="3500438" y="4929188"/>
            <a:ext cx="279400" cy="493712"/>
            <a:chOff x="3897" y="1856"/>
            <a:chExt cx="331" cy="714"/>
          </a:xfrm>
        </p:grpSpPr>
        <p:sp>
          <p:nvSpPr>
            <p:cNvPr id="5227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7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7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7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8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8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8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8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0" name="Group 7781"/>
            <p:cNvGrpSpPr>
              <a:grpSpLocks/>
            </p:cNvGrpSpPr>
            <p:nvPr/>
          </p:nvGrpSpPr>
          <p:grpSpPr bwMode="auto">
            <a:xfrm>
              <a:off x="4029" y="1856"/>
              <a:ext cx="96" cy="111"/>
              <a:chOff x="3654" y="1129"/>
              <a:chExt cx="96" cy="111"/>
            </a:xfrm>
          </p:grpSpPr>
          <p:sp>
            <p:nvSpPr>
              <p:cNvPr id="5228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8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8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8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8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9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9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1" name="Group 7772"/>
          <p:cNvGrpSpPr>
            <a:grpSpLocks/>
          </p:cNvGrpSpPr>
          <p:nvPr/>
        </p:nvGrpSpPr>
        <p:grpSpPr bwMode="auto">
          <a:xfrm>
            <a:off x="2214563" y="2857500"/>
            <a:ext cx="279400" cy="493713"/>
            <a:chOff x="3897" y="1856"/>
            <a:chExt cx="331" cy="714"/>
          </a:xfrm>
        </p:grpSpPr>
        <p:sp>
          <p:nvSpPr>
            <p:cNvPr id="5225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5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6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6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6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6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6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6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2256" name="Group 7781"/>
            <p:cNvGrpSpPr>
              <a:grpSpLocks/>
            </p:cNvGrpSpPr>
            <p:nvPr/>
          </p:nvGrpSpPr>
          <p:grpSpPr bwMode="auto">
            <a:xfrm>
              <a:off x="4029" y="1856"/>
              <a:ext cx="96" cy="111"/>
              <a:chOff x="3654" y="1129"/>
              <a:chExt cx="96" cy="111"/>
            </a:xfrm>
          </p:grpSpPr>
          <p:sp>
            <p:nvSpPr>
              <p:cNvPr id="5226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6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6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7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7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7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7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p:cNvGraphicFramePr>
            <a:graphicFrameLocks noChangeAspect="1"/>
          </p:cNvGraphicFramePr>
          <p:nvPr>
            <p:extLst>
              <p:ext uri="{D42A27DB-BD31-4B8C-83A1-F6EECF244321}">
                <p14:modId xmlns:p14="http://schemas.microsoft.com/office/powerpoint/2010/main" val="4194328733"/>
              </p:ext>
            </p:extLst>
          </p:nvPr>
        </p:nvGraphicFramePr>
        <p:xfrm>
          <a:off x="-304800" y="254000"/>
          <a:ext cx="10036175" cy="7127875"/>
        </p:xfrm>
        <a:graphic>
          <a:graphicData uri="http://schemas.openxmlformats.org/presentationml/2006/ole">
            <mc:AlternateContent xmlns:mc="http://schemas.openxmlformats.org/markup-compatibility/2006">
              <mc:Choice xmlns:v="urn:schemas-microsoft-com:vml" Requires="v">
                <p:oleObj spid="_x0000_s51205" name="Document" r:id="rId4" imgW="7405560" imgH="5257080" progId="Word.Document.12">
                  <p:embed/>
                </p:oleObj>
              </mc:Choice>
              <mc:Fallback>
                <p:oleObj name="Document" r:id="rId4" imgW="7405560" imgH="5257080" progId="Word.Document.12">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54000"/>
                        <a:ext cx="10036175" cy="7127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2" name="Picture 1" descr="Malawi4-FRONT-COVER-1.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600200" y="3276600"/>
            <a:ext cx="1524000" cy="1143000"/>
          </a:xfrm>
          <a:prstGeom prst="rect">
            <a:avLst/>
          </a:prstGeom>
        </p:spPr>
      </p:pic>
      <p:pic>
        <p:nvPicPr>
          <p:cNvPr id="6" name="Picture 5" descr="Woman_farmer_and_baby,_Malawi.jpg"/>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562100" y="5105400"/>
            <a:ext cx="1485900" cy="990600"/>
          </a:xfrm>
          <a:prstGeom prst="rect">
            <a:avLst/>
          </a:prstGeom>
        </p:spPr>
      </p:pic>
      <p:pic>
        <p:nvPicPr>
          <p:cNvPr id="7" name="Picture 6" descr="mage result for africa RISING logo"/>
          <p:cNvPicPr/>
          <p:nvPr/>
        </p:nvPicPr>
        <p:blipFill>
          <a:blip r:embed="rId8">
            <a:extLst>
              <a:ext uri="{28A0092B-C50C-407E-A947-70E740481C1C}">
                <a14:useLocalDpi xmlns:a14="http://schemas.microsoft.com/office/drawing/2010/main"/>
              </a:ext>
            </a:extLst>
          </a:blip>
          <a:srcRect/>
          <a:stretch>
            <a:fillRect/>
          </a:stretch>
        </p:blipFill>
        <p:spPr bwMode="auto">
          <a:xfrm>
            <a:off x="0" y="0"/>
            <a:ext cx="9144000" cy="914400"/>
          </a:xfrm>
          <a:prstGeom prst="rect">
            <a:avLst/>
          </a:prstGeom>
          <a:noFill/>
          <a:ln>
            <a:noFill/>
          </a:ln>
        </p:spPr>
      </p:pic>
    </p:spTree>
    <p:extLst>
      <p:ext uri="{BB962C8B-B14F-4D97-AF65-F5344CB8AC3E}">
        <p14:creationId xmlns:p14="http://schemas.microsoft.com/office/powerpoint/2010/main" val="293465954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28800" y="1143000"/>
            <a:ext cx="3962400" cy="609600"/>
          </a:xfrm>
        </p:spPr>
        <p:txBody>
          <a:bodyPr/>
          <a:lstStyle/>
          <a:p>
            <a:pPr>
              <a:defRPr/>
            </a:pPr>
            <a:r>
              <a:rPr lang="en-US" sz="3200" b="1" dirty="0" smtClean="0">
                <a:latin typeface="Arial" panose="020B0604020202020204" pitchFamily="34" charset="0"/>
                <a:cs typeface="Arial" panose="020B0604020202020204" pitchFamily="34" charset="0"/>
              </a:rPr>
              <a:t>Conclusions</a:t>
            </a:r>
            <a:endParaRPr lang="en-US" sz="3200"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179388" y="1825625"/>
            <a:ext cx="8812212" cy="4346575"/>
          </a:xfrm>
        </p:spPr>
        <p:txBody>
          <a:bodyPr/>
          <a:lstStyle/>
          <a:p>
            <a:pPr marL="571500" indent="-457200">
              <a:defRPr/>
            </a:pPr>
            <a:r>
              <a:rPr lang="en-US" sz="2800" dirty="0" smtClean="0"/>
              <a:t>Simple investments on farms that are ordinarily low on face value are often too high for the majority of farmers</a:t>
            </a:r>
          </a:p>
          <a:p>
            <a:pPr marL="571500" indent="-457200">
              <a:defRPr/>
            </a:pPr>
            <a:r>
              <a:rPr lang="en-US" sz="2800" dirty="0" smtClean="0"/>
              <a:t>Capacity to absorb risk is near zero, therefore strategic re-design of farms may break the poverty cycle</a:t>
            </a:r>
          </a:p>
          <a:p>
            <a:pPr marL="571500" indent="-457200">
              <a:defRPr/>
            </a:pPr>
            <a:r>
              <a:rPr lang="en-US" sz="2800" dirty="0" smtClean="0"/>
              <a:t>We need cropping patterns that harness biological N</a:t>
            </a:r>
            <a:r>
              <a:rPr lang="en-US" sz="2800" baseline="-25000" dirty="0" smtClean="0"/>
              <a:t>2</a:t>
            </a:r>
            <a:r>
              <a:rPr lang="en-US" sz="2800" dirty="0" smtClean="0"/>
              <a:t>-fixation, ensure grain legume diversity for family nutrition and risk-buffered market opportunities, and concurrently add quality organic residues for soil fertility enhancement</a:t>
            </a:r>
          </a:p>
          <a:p>
            <a:pPr marL="114300" indent="0">
              <a:buFont typeface="Wingdings" panose="05000000000000000000" pitchFamily="2" charset="2"/>
              <a:buNone/>
              <a:defRPr/>
            </a:pPr>
            <a:endParaRPr lang="en-US" dirty="0"/>
          </a:p>
        </p:txBody>
      </p:sp>
    </p:spTree>
    <p:extLst>
      <p:ext uri="{BB962C8B-B14F-4D97-AF65-F5344CB8AC3E}">
        <p14:creationId xmlns:p14="http://schemas.microsoft.com/office/powerpoint/2010/main" val="69088093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75891" y="1905000"/>
            <a:ext cx="7620000" cy="1143000"/>
          </a:xfrm>
          <a:prstGeom prst="rect">
            <a:avLst/>
          </a:prstGeom>
        </p:spPr>
        <p:txBody>
          <a:bodyPr/>
          <a:lstStyle>
            <a:lvl1pPr algn="l" defTabSz="914400" rtl="0" eaLnBrk="1" latinLnBrk="0" hangingPunct="1">
              <a:spcBef>
                <a:spcPct val="0"/>
              </a:spcBef>
              <a:buNone/>
              <a:defRPr sz="4600" kern="1200" cap="none" spc="-100" baseline="0">
                <a:ln>
                  <a:noFill/>
                </a:ln>
                <a:solidFill>
                  <a:schemeClr val="tx2"/>
                </a:solidFill>
                <a:effectLst/>
                <a:latin typeface="+mn-lt"/>
                <a:ea typeface="+mj-ea"/>
                <a:cs typeface="+mj-cs"/>
              </a:defRPr>
            </a:lvl1pPr>
          </a:lstStyle>
          <a:p>
            <a:pPr algn="ctr"/>
            <a:r>
              <a:rPr lang="en-US" dirty="0" smtClean="0">
                <a:solidFill>
                  <a:srgbClr val="156834"/>
                </a:solidFill>
                <a:latin typeface="Gill Sans" pitchFamily="34" charset="0"/>
              </a:rPr>
              <a:t>Thank You</a:t>
            </a:r>
            <a:endParaRPr lang="en-US" dirty="0">
              <a:solidFill>
                <a:srgbClr val="156834"/>
              </a:solidFill>
              <a:latin typeface="Gill Sans" pitchFamily="34" charset="0"/>
            </a:endParaRPr>
          </a:p>
        </p:txBody>
      </p:sp>
    </p:spTree>
    <p:extLst>
      <p:ext uri="{BB962C8B-B14F-4D97-AF65-F5344CB8AC3E}">
        <p14:creationId xmlns:p14="http://schemas.microsoft.com/office/powerpoint/2010/main" val="358501988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14563" y="1214438"/>
            <a:ext cx="5643562" cy="857250"/>
          </a:xfrm>
        </p:spPr>
        <p:txBody>
          <a:bodyPr/>
          <a:lstStyle/>
          <a:p>
            <a:pPr>
              <a:defRPr/>
            </a:pPr>
            <a:r>
              <a:rPr lang="en-US" dirty="0" smtClean="0"/>
              <a:t>Between farm Contrasts</a:t>
            </a:r>
            <a:endParaRPr lang="en-US" dirty="0"/>
          </a:p>
        </p:txBody>
      </p:sp>
      <p:pic>
        <p:nvPicPr>
          <p:cNvPr id="12291" name="Picture 2" descr="C:\Users\Dr Chikowo\Desktop\Africa RISING\REVIEW preparation materils\Chitedze presentation\photos\IMG_1342.JPG"/>
          <p:cNvPicPr>
            <a:picLocks noGrp="1" noChangeAspect="1" noChangeArrowheads="1"/>
          </p:cNvPicPr>
          <p:nvPr>
            <p:ph idx="1"/>
          </p:nvPr>
        </p:nvPicPr>
        <p:blipFill>
          <a:blip r:embed="rId2" cstate="email">
            <a:extLst>
              <a:ext uri="{28A0092B-C50C-407E-A947-70E740481C1C}">
                <a14:useLocalDpi xmlns:a14="http://schemas.microsoft.com/office/drawing/2010/main"/>
              </a:ext>
            </a:extLst>
          </a:blip>
          <a:srcRect/>
          <a:stretch>
            <a:fillRect/>
          </a:stretch>
        </p:blipFill>
        <p:spPr bwMode="auto">
          <a:xfrm>
            <a:off x="1120775" y="2209800"/>
            <a:ext cx="6292850" cy="4191000"/>
          </a:xfrm>
          <a:noFill/>
          <a:ln>
            <a:miter lim="800000"/>
            <a:headEnd/>
            <a:tailEnd/>
          </a:ln>
        </p:spPr>
      </p:pic>
      <p:sp>
        <p:nvSpPr>
          <p:cNvPr id="5" name="Left-Right Arrow 4"/>
          <p:cNvSpPr/>
          <p:nvPr/>
        </p:nvSpPr>
        <p:spPr>
          <a:xfrm>
            <a:off x="2928938" y="3143250"/>
            <a:ext cx="3286125" cy="357188"/>
          </a:xfrm>
          <a:prstGeom prst="lef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txBox="1">
            <a:spLocks/>
          </p:cNvSpPr>
          <p:nvPr/>
        </p:nvSpPr>
        <p:spPr>
          <a:xfrm>
            <a:off x="857250" y="2714625"/>
            <a:ext cx="7620000" cy="1143000"/>
          </a:xfrm>
          <a:prstGeom prst="rect">
            <a:avLst/>
          </a:prstGeom>
        </p:spPr>
        <p:txBody>
          <a:bodyPr/>
          <a:lstStyle/>
          <a:p>
            <a:pPr fontAlgn="auto">
              <a:spcAft>
                <a:spcPts val="0"/>
              </a:spcAft>
              <a:defRPr/>
            </a:pPr>
            <a:endParaRPr lang="en-US" sz="4600" spc="-100" dirty="0">
              <a:solidFill>
                <a:schemeClr val="tx2"/>
              </a:solidFill>
              <a:latin typeface="+mn-lt"/>
              <a:ea typeface="+mj-ea"/>
              <a:cs typeface="+mj-cs"/>
            </a:endParaRPr>
          </a:p>
        </p:txBody>
      </p:sp>
      <p:sp>
        <p:nvSpPr>
          <p:cNvPr id="5" name="Title 4"/>
          <p:cNvSpPr>
            <a:spLocks noGrp="1"/>
          </p:cNvSpPr>
          <p:nvPr>
            <p:ph type="title"/>
          </p:nvPr>
        </p:nvSpPr>
        <p:spPr>
          <a:xfrm>
            <a:off x="2357438" y="1071563"/>
            <a:ext cx="5786437" cy="928687"/>
          </a:xfrm>
        </p:spPr>
        <p:txBody>
          <a:bodyPr/>
          <a:lstStyle/>
          <a:p>
            <a:pPr>
              <a:defRPr/>
            </a:pPr>
            <a:r>
              <a:rPr lang="en-US" dirty="0" smtClean="0"/>
              <a:t>Alarming yield gaps ??</a:t>
            </a:r>
            <a:endParaRPr lang="en-GB" dirty="0"/>
          </a:p>
        </p:txBody>
      </p:sp>
      <p:graphicFrame>
        <p:nvGraphicFramePr>
          <p:cNvPr id="9" name="Table 8"/>
          <p:cNvGraphicFramePr>
            <a:graphicFrameLocks noGrp="1"/>
          </p:cNvGraphicFramePr>
          <p:nvPr/>
        </p:nvGraphicFramePr>
        <p:xfrm>
          <a:off x="642938" y="2286000"/>
          <a:ext cx="8215370" cy="3657600"/>
        </p:xfrm>
        <a:graphic>
          <a:graphicData uri="http://schemas.openxmlformats.org/drawingml/2006/table">
            <a:tbl>
              <a:tblPr firstRow="1" bandRow="1">
                <a:tableStyleId>{5C22544A-7EE6-4342-B048-85BDC9FD1C3A}</a:tableStyleId>
              </a:tblPr>
              <a:tblGrid>
                <a:gridCol w="2286016"/>
                <a:gridCol w="1857388"/>
                <a:gridCol w="1803811"/>
                <a:gridCol w="2268155"/>
              </a:tblGrid>
              <a:tr h="370840">
                <a:tc>
                  <a:txBody>
                    <a:bodyPr/>
                    <a:lstStyle/>
                    <a:p>
                      <a:r>
                        <a:rPr lang="en-GB" sz="3600" dirty="0" smtClean="0"/>
                        <a:t>Crop</a:t>
                      </a:r>
                      <a:endParaRPr lang="en-GB" sz="3600" dirty="0"/>
                    </a:p>
                  </a:txBody>
                  <a:tcPr/>
                </a:tc>
                <a:tc>
                  <a:txBody>
                    <a:bodyPr/>
                    <a:lstStyle/>
                    <a:p>
                      <a:r>
                        <a:rPr lang="en-GB" sz="3600" dirty="0" smtClean="0">
                          <a:solidFill>
                            <a:srgbClr val="7030A0"/>
                          </a:solidFill>
                        </a:rPr>
                        <a:t>Actual yields (t/ha)</a:t>
                      </a:r>
                      <a:endParaRPr lang="en-GB" sz="3600" dirty="0">
                        <a:solidFill>
                          <a:srgbClr val="7030A0"/>
                        </a:solidFill>
                      </a:endParaRPr>
                    </a:p>
                  </a:txBody>
                  <a:tcPr/>
                </a:tc>
                <a:tc>
                  <a:txBody>
                    <a:bodyPr/>
                    <a:lstStyle/>
                    <a:p>
                      <a:endParaRPr lang="en-GB" dirty="0" smtClean="0"/>
                    </a:p>
                    <a:p>
                      <a:endParaRPr lang="en-GB" dirty="0"/>
                    </a:p>
                  </a:txBody>
                  <a:tcPr/>
                </a:tc>
                <a:tc>
                  <a:txBody>
                    <a:bodyPr/>
                    <a:lstStyle/>
                    <a:p>
                      <a:r>
                        <a:rPr lang="en-GB" sz="3600" dirty="0" smtClean="0"/>
                        <a:t>Attainable yields (t/ha)</a:t>
                      </a:r>
                      <a:endParaRPr lang="en-GB" sz="3600" dirty="0"/>
                    </a:p>
                  </a:txBody>
                  <a:tcPr/>
                </a:tc>
              </a:tr>
              <a:tr h="370840">
                <a:tc>
                  <a:txBody>
                    <a:bodyPr/>
                    <a:lstStyle/>
                    <a:p>
                      <a:r>
                        <a:rPr lang="en-GB" sz="3600" dirty="0" smtClean="0"/>
                        <a:t>Maize</a:t>
                      </a:r>
                      <a:endParaRPr lang="en-GB" sz="3600" dirty="0"/>
                    </a:p>
                  </a:txBody>
                  <a:tcPr/>
                </a:tc>
                <a:tc>
                  <a:txBody>
                    <a:bodyPr/>
                    <a:lstStyle/>
                    <a:p>
                      <a:r>
                        <a:rPr lang="en-GB" sz="3600" dirty="0" smtClean="0">
                          <a:solidFill>
                            <a:srgbClr val="7030A0"/>
                          </a:solidFill>
                        </a:rPr>
                        <a:t>1</a:t>
                      </a:r>
                      <a:endParaRPr lang="en-GB" sz="3600" dirty="0">
                        <a:solidFill>
                          <a:srgbClr val="7030A0"/>
                        </a:solidFill>
                      </a:endParaRPr>
                    </a:p>
                  </a:txBody>
                  <a:tcPr/>
                </a:tc>
                <a:tc>
                  <a:txBody>
                    <a:bodyPr/>
                    <a:lstStyle/>
                    <a:p>
                      <a:endParaRPr lang="en-GB" dirty="0"/>
                    </a:p>
                  </a:txBody>
                  <a:tcPr/>
                </a:tc>
                <a:tc>
                  <a:txBody>
                    <a:bodyPr/>
                    <a:lstStyle/>
                    <a:p>
                      <a:r>
                        <a:rPr lang="en-GB" sz="3600" dirty="0" smtClean="0"/>
                        <a:t>4+</a:t>
                      </a:r>
                      <a:endParaRPr lang="en-GB" sz="3600" dirty="0"/>
                    </a:p>
                  </a:txBody>
                  <a:tcPr/>
                </a:tc>
              </a:tr>
              <a:tr h="370840">
                <a:tc>
                  <a:txBody>
                    <a:bodyPr/>
                    <a:lstStyle/>
                    <a:p>
                      <a:r>
                        <a:rPr lang="en-GB" sz="3600" dirty="0" smtClean="0"/>
                        <a:t>Soyabean</a:t>
                      </a:r>
                      <a:endParaRPr lang="en-GB" sz="3600" dirty="0"/>
                    </a:p>
                  </a:txBody>
                  <a:tcPr/>
                </a:tc>
                <a:tc>
                  <a:txBody>
                    <a:bodyPr/>
                    <a:lstStyle/>
                    <a:p>
                      <a:r>
                        <a:rPr lang="en-GB" sz="3600" dirty="0" smtClean="0">
                          <a:solidFill>
                            <a:srgbClr val="7030A0"/>
                          </a:solidFill>
                        </a:rPr>
                        <a:t>0.6</a:t>
                      </a:r>
                      <a:endParaRPr lang="en-GB" sz="3600" dirty="0">
                        <a:solidFill>
                          <a:srgbClr val="7030A0"/>
                        </a:solidFill>
                      </a:endParaRPr>
                    </a:p>
                  </a:txBody>
                  <a:tcPr/>
                </a:tc>
                <a:tc>
                  <a:txBody>
                    <a:bodyPr/>
                    <a:lstStyle/>
                    <a:p>
                      <a:endParaRPr lang="en-GB" dirty="0"/>
                    </a:p>
                  </a:txBody>
                  <a:tcPr/>
                </a:tc>
                <a:tc>
                  <a:txBody>
                    <a:bodyPr/>
                    <a:lstStyle/>
                    <a:p>
                      <a:r>
                        <a:rPr lang="en-GB" sz="3600" dirty="0" smtClean="0"/>
                        <a:t>1.8+</a:t>
                      </a:r>
                      <a:endParaRPr lang="en-GB" sz="3600" dirty="0"/>
                    </a:p>
                  </a:txBody>
                  <a:tcPr/>
                </a:tc>
              </a:tr>
              <a:tr h="370840">
                <a:tc>
                  <a:txBody>
                    <a:bodyPr/>
                    <a:lstStyle/>
                    <a:p>
                      <a:r>
                        <a:rPr lang="en-GB" sz="3600" dirty="0" smtClean="0"/>
                        <a:t>Groundnut</a:t>
                      </a:r>
                      <a:endParaRPr lang="en-GB" sz="3600" dirty="0"/>
                    </a:p>
                  </a:txBody>
                  <a:tcPr/>
                </a:tc>
                <a:tc>
                  <a:txBody>
                    <a:bodyPr/>
                    <a:lstStyle/>
                    <a:p>
                      <a:r>
                        <a:rPr lang="en-GB" sz="3600" dirty="0" smtClean="0">
                          <a:solidFill>
                            <a:srgbClr val="7030A0"/>
                          </a:solidFill>
                        </a:rPr>
                        <a:t>0.5</a:t>
                      </a:r>
                      <a:endParaRPr lang="en-GB" sz="3600" dirty="0">
                        <a:solidFill>
                          <a:srgbClr val="7030A0"/>
                        </a:solidFill>
                      </a:endParaRPr>
                    </a:p>
                  </a:txBody>
                  <a:tcPr/>
                </a:tc>
                <a:tc>
                  <a:txBody>
                    <a:bodyPr/>
                    <a:lstStyle/>
                    <a:p>
                      <a:endParaRPr lang="en-GB" dirty="0"/>
                    </a:p>
                  </a:txBody>
                  <a:tcPr/>
                </a:tc>
                <a:tc>
                  <a:txBody>
                    <a:bodyPr/>
                    <a:lstStyle/>
                    <a:p>
                      <a:r>
                        <a:rPr lang="en-GB" sz="3600" dirty="0" smtClean="0"/>
                        <a:t>1.5+</a:t>
                      </a:r>
                      <a:endParaRPr lang="en-GB" sz="3600" dirty="0"/>
                    </a:p>
                  </a:txBody>
                  <a:tcPr/>
                </a:tc>
              </a:tr>
            </a:tbl>
          </a:graphicData>
        </a:graphic>
      </p:graphicFrame>
      <p:sp>
        <p:nvSpPr>
          <p:cNvPr id="14" name="Curved Down Arrow 13"/>
          <p:cNvSpPr/>
          <p:nvPr/>
        </p:nvSpPr>
        <p:spPr>
          <a:xfrm rot="20273242">
            <a:off x="3816350" y="4257675"/>
            <a:ext cx="2714625" cy="1071563"/>
          </a:xfrm>
          <a:prstGeom prst="curvedDown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tx1"/>
              </a:solidFill>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350" y="1143000"/>
            <a:ext cx="9137650" cy="5507038"/>
          </a:xfrm>
          <a:prstGeom prst="rect">
            <a:avLst/>
          </a:prstGeom>
          <a:noFill/>
          <a:ln w="9525">
            <a:noFill/>
            <a:miter lim="800000"/>
            <a:headEnd/>
            <a:tailEnd/>
          </a:ln>
        </p:spPr>
      </p:pic>
      <p:sp>
        <p:nvSpPr>
          <p:cNvPr id="19459" name="TextBox 3"/>
          <p:cNvSpPr txBox="1">
            <a:spLocks noChangeArrowheads="1"/>
          </p:cNvSpPr>
          <p:nvPr/>
        </p:nvSpPr>
        <p:spPr bwMode="auto">
          <a:xfrm>
            <a:off x="785813" y="857250"/>
            <a:ext cx="9140825" cy="584200"/>
          </a:xfrm>
          <a:prstGeom prst="rect">
            <a:avLst/>
          </a:prstGeom>
          <a:noFill/>
          <a:ln w="9525">
            <a:noFill/>
            <a:miter lim="800000"/>
            <a:headEnd/>
            <a:tailEnd/>
          </a:ln>
        </p:spPr>
        <p:txBody>
          <a:bodyPr>
            <a:spAutoFit/>
          </a:bodyPr>
          <a:lstStyle/>
          <a:p>
            <a:pPr algn="ctr"/>
            <a:r>
              <a:rPr lang="en-US" sz="3200">
                <a:latin typeface="Arial Narrow" pitchFamily="34" charset="0"/>
              </a:rPr>
              <a:t>Yield-determining factors</a:t>
            </a:r>
          </a:p>
        </p:txBody>
      </p:sp>
      <p:sp>
        <p:nvSpPr>
          <p:cNvPr id="4" name="Oval 3"/>
          <p:cNvSpPr/>
          <p:nvPr/>
        </p:nvSpPr>
        <p:spPr>
          <a:xfrm>
            <a:off x="1714500" y="4000500"/>
            <a:ext cx="2428875" cy="1071563"/>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350" y="1143000"/>
            <a:ext cx="9137650" cy="5507038"/>
          </a:xfrm>
          <a:prstGeom prst="rect">
            <a:avLst/>
          </a:prstGeom>
          <a:noFill/>
          <a:ln w="9525">
            <a:noFill/>
            <a:miter lim="800000"/>
            <a:headEnd/>
            <a:tailEnd/>
          </a:ln>
        </p:spPr>
      </p:pic>
      <p:sp>
        <p:nvSpPr>
          <p:cNvPr id="20483" name="TextBox 3"/>
          <p:cNvSpPr txBox="1">
            <a:spLocks noChangeArrowheads="1"/>
          </p:cNvSpPr>
          <p:nvPr/>
        </p:nvSpPr>
        <p:spPr bwMode="auto">
          <a:xfrm>
            <a:off x="785813" y="857250"/>
            <a:ext cx="9140825" cy="584200"/>
          </a:xfrm>
          <a:prstGeom prst="rect">
            <a:avLst/>
          </a:prstGeom>
          <a:noFill/>
          <a:ln w="9525">
            <a:noFill/>
            <a:miter lim="800000"/>
            <a:headEnd/>
            <a:tailEnd/>
          </a:ln>
        </p:spPr>
        <p:txBody>
          <a:bodyPr>
            <a:spAutoFit/>
          </a:bodyPr>
          <a:lstStyle/>
          <a:p>
            <a:pPr algn="ctr"/>
            <a:r>
              <a:rPr lang="en-US" sz="3200">
                <a:latin typeface="Arial Narrow" pitchFamily="34" charset="0"/>
              </a:rPr>
              <a:t>Yield-determining factors</a:t>
            </a:r>
          </a:p>
        </p:txBody>
      </p:sp>
      <p:sp>
        <p:nvSpPr>
          <p:cNvPr id="5" name="Oval 4"/>
          <p:cNvSpPr/>
          <p:nvPr/>
        </p:nvSpPr>
        <p:spPr>
          <a:xfrm>
            <a:off x="1928813" y="2714625"/>
            <a:ext cx="2428875" cy="1071563"/>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 name="Multiply 5"/>
          <p:cNvSpPr/>
          <p:nvPr/>
        </p:nvSpPr>
        <p:spPr>
          <a:xfrm>
            <a:off x="7072313" y="4357688"/>
            <a:ext cx="1500187" cy="857250"/>
          </a:xfrm>
          <a:prstGeom prst="mathMultiply">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Plus 6"/>
          <p:cNvSpPr/>
          <p:nvPr/>
        </p:nvSpPr>
        <p:spPr>
          <a:xfrm>
            <a:off x="7215188" y="3143250"/>
            <a:ext cx="1214437" cy="714375"/>
          </a:xfrm>
          <a:prstGeom prst="mathPlus">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1500" y="1357313"/>
            <a:ext cx="7643813" cy="838200"/>
          </a:xfrm>
        </p:spPr>
        <p:txBody>
          <a:bodyPr/>
          <a:lstStyle/>
          <a:p>
            <a:pPr>
              <a:defRPr/>
            </a:pPr>
            <a:r>
              <a:rPr lang="en-US" sz="3200" b="1" dirty="0" smtClean="0"/>
              <a:t>Experimentation – we use the mother and baby approach…</a:t>
            </a:r>
            <a:endParaRPr lang="en-US" sz="3200" dirty="0"/>
          </a:p>
        </p:txBody>
      </p:sp>
      <p:sp>
        <p:nvSpPr>
          <p:cNvPr id="28675" name="Content Placeholder 2"/>
          <p:cNvSpPr>
            <a:spLocks noGrp="1"/>
          </p:cNvSpPr>
          <p:nvPr>
            <p:ph idx="1"/>
          </p:nvPr>
        </p:nvSpPr>
        <p:spPr bwMode="auto">
          <a:xfrm>
            <a:off x="0" y="2643188"/>
            <a:ext cx="8715375" cy="3657600"/>
          </a:xfrm>
          <a:noFill/>
          <a:ln>
            <a:miter lim="800000"/>
            <a:headEnd/>
            <a:tailEnd/>
          </a:ln>
        </p:spPr>
        <p:txBody>
          <a:bodyPr vert="horz" wrap="square" lIns="91440" tIns="45720" rIns="91440" bIns="45720" numCol="1" anchor="t" anchorCtr="0" compatLnSpc="1">
            <a:prstTxWarp prst="textNoShape">
              <a:avLst/>
            </a:prstTxWarp>
          </a:bodyPr>
          <a:lstStyle/>
          <a:p>
            <a:r>
              <a:rPr lang="en-US" sz="2800" smtClean="0"/>
              <a:t>The mother and baby approach as a </a:t>
            </a:r>
            <a:r>
              <a:rPr lang="en-US" sz="2800" smtClean="0">
                <a:solidFill>
                  <a:srgbClr val="0070C0"/>
                </a:solidFill>
              </a:rPr>
              <a:t>learning</a:t>
            </a:r>
            <a:r>
              <a:rPr lang="en-US" sz="2800" smtClean="0"/>
              <a:t> and technologies </a:t>
            </a:r>
            <a:r>
              <a:rPr lang="en-US" sz="2800" smtClean="0">
                <a:solidFill>
                  <a:srgbClr val="0070C0"/>
                </a:solidFill>
              </a:rPr>
              <a:t>transfer platform</a:t>
            </a:r>
          </a:p>
          <a:p>
            <a:r>
              <a:rPr lang="en-US" sz="2800" smtClean="0"/>
              <a:t>The philosophy - </a:t>
            </a:r>
            <a:r>
              <a:rPr lang="en-US" sz="2800" smtClean="0">
                <a:solidFill>
                  <a:srgbClr val="0070C0"/>
                </a:solidFill>
              </a:rPr>
              <a:t>co-learn</a:t>
            </a:r>
            <a:r>
              <a:rPr lang="en-US" sz="2800" smtClean="0"/>
              <a:t> with farmers through a basket of technologies on ‘mother’ trials, while concurrently ‘</a:t>
            </a:r>
            <a:r>
              <a:rPr lang="en-US" sz="2800" smtClean="0">
                <a:solidFill>
                  <a:srgbClr val="0070C0"/>
                </a:solidFill>
              </a:rPr>
              <a:t>variants</a:t>
            </a:r>
            <a:r>
              <a:rPr lang="en-US" sz="2800" smtClean="0"/>
              <a:t>’ of elements within these are acceptable at farmers’ ‘baby’ fields</a:t>
            </a:r>
          </a:p>
          <a:p>
            <a:endParaRPr lang="en-US" sz="2800" smtClean="0"/>
          </a:p>
          <a:p>
            <a:endParaRPr lang="en-US" smtClean="0"/>
          </a:p>
        </p:txBody>
      </p:sp>
    </p:spTree>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AfricaRISING_presentation_template_Global (1)">
  <a:themeElements>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2.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AfricaRISING_presentation_template_Global (1)</Template>
  <TotalTime>536</TotalTime>
  <Words>999</Words>
  <Application>Microsoft Office PowerPoint</Application>
  <PresentationFormat>On-screen Show (4:3)</PresentationFormat>
  <Paragraphs>182</Paragraphs>
  <Slides>45</Slides>
  <Notes>6</Notes>
  <HiddenSlides>0</HiddenSlides>
  <MMClips>0</MMClips>
  <ScaleCrop>false</ScaleCrop>
  <HeadingPairs>
    <vt:vector size="6" baseType="variant">
      <vt:variant>
        <vt:lpstr>Theme</vt:lpstr>
      </vt:variant>
      <vt:variant>
        <vt:i4>2</vt:i4>
      </vt:variant>
      <vt:variant>
        <vt:lpstr>Embedded OLE Servers</vt:lpstr>
      </vt:variant>
      <vt:variant>
        <vt:i4>2</vt:i4>
      </vt:variant>
      <vt:variant>
        <vt:lpstr>Slide Titles</vt:lpstr>
      </vt:variant>
      <vt:variant>
        <vt:i4>45</vt:i4>
      </vt:variant>
    </vt:vector>
  </HeadingPairs>
  <TitlesOfParts>
    <vt:vector size="49" baseType="lpstr">
      <vt:lpstr>AfricaRISING_presentation_template_Global (1)</vt:lpstr>
      <vt:lpstr>1_Custom Design</vt:lpstr>
      <vt:lpstr>SPW 13.0 Graph</vt:lpstr>
      <vt:lpstr>Document</vt:lpstr>
      <vt:lpstr>PowerPoint Presentation</vt:lpstr>
      <vt:lpstr>Malawi </vt:lpstr>
      <vt:lpstr>Labour productivity and gender issues….who is likely to have made these ridges????</vt:lpstr>
      <vt:lpstr>Labour productivity…soil fertility</vt:lpstr>
      <vt:lpstr>Between farm Contrasts</vt:lpstr>
      <vt:lpstr>Alarming yield gaps ??</vt:lpstr>
      <vt:lpstr>PowerPoint Presentation</vt:lpstr>
      <vt:lpstr>PowerPoint Presentation</vt:lpstr>
      <vt:lpstr>Experimentation – we use the mother and baby approach…</vt:lpstr>
      <vt:lpstr>PowerPoint Presentation</vt:lpstr>
      <vt:lpstr>PowerPoint Presentation</vt:lpstr>
      <vt:lpstr>Farmers experimented with….</vt:lpstr>
      <vt:lpstr>When land is too constraining..</vt:lpstr>
      <vt:lpstr>The doubled-up legume technology Intercropping two grain legumes</vt:lpstr>
      <vt:lpstr>Doubled-up legumes – intercropping 2 legumes that have little inter-specific competition for resources</vt:lpstr>
      <vt:lpstr>When groundnut is almost mature, pigeonpea begins vigorous growth</vt:lpstr>
      <vt:lpstr>Understorey groundnut has since been harvested….!!!</vt:lpstr>
      <vt:lpstr>Livestock feed as a major challenge to dairy intensification...</vt:lpstr>
      <vt:lpstr>What are the opportunities for this ?..</vt:lpstr>
      <vt:lpstr>Establishing fodder trees around farm boundaries </vt:lpstr>
      <vt:lpstr>Food and nutritional security</vt:lpstr>
      <vt:lpstr>Biochemistry with smallholder farmers in Malawi!</vt:lpstr>
      <vt:lpstr>… and men also came for ‘cooking lessons’</vt:lpstr>
      <vt:lpstr> Farmer gives further explanations on the product</vt:lpstr>
      <vt:lpstr>Climbing beans: possibilities in Linthipe</vt:lpstr>
      <vt:lpstr>Sustainability indices (metrics) </vt:lpstr>
      <vt:lpstr>Pigeonpea integration…</vt:lpstr>
      <vt:lpstr>PowerPoint Presentation</vt:lpstr>
      <vt:lpstr>PowerPoint Presentation</vt:lpstr>
      <vt:lpstr>PowerPoint Presentation</vt:lpstr>
      <vt:lpstr>PowerPoint Presentation</vt:lpstr>
      <vt:lpstr>PowerPoint Presentation</vt:lpstr>
      <vt:lpstr>No one size fits all</vt:lpstr>
      <vt:lpstr>Responding to different farm/socioeconomic circumstances …</vt:lpstr>
      <vt:lpstr>PowerPoint Presentation</vt:lpstr>
      <vt:lpstr>PowerPoint Presentation</vt:lpstr>
      <vt:lpstr>Sustainable Intensification: Which technologies will likely stand the test of socio-economic  realities? </vt:lpstr>
      <vt:lpstr>PowerPoint Presentation</vt:lpstr>
      <vt:lpstr>PowerPoint Presentation</vt:lpstr>
      <vt:lpstr>Resource constrained 0.6 ha farm: intercropping-based farm design  </vt:lpstr>
      <vt:lpstr>Resource constrained 0.6 ha farm: intercropping-based farm design  </vt:lpstr>
      <vt:lpstr>Resource constrained 0.6 ha farm: intercropping-based farm design  </vt:lpstr>
      <vt:lpstr>PowerPoint Presentation</vt:lpstr>
      <vt:lpstr>Conclusions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Dr Chikowo</dc:creator>
  <cp:lastModifiedBy>Odhong, Jonathan (IITA)</cp:lastModifiedBy>
  <cp:revision>79</cp:revision>
  <cp:lastPrinted>2011-10-06T11:45:23Z</cp:lastPrinted>
  <dcterms:created xsi:type="dcterms:W3CDTF">2015-03-24T10:03:57Z</dcterms:created>
  <dcterms:modified xsi:type="dcterms:W3CDTF">2016-09-08T14:57:22Z</dcterms:modified>
</cp:coreProperties>
</file>